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6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88"/>
    <p:restoredTop sz="94620"/>
  </p:normalViewPr>
  <p:slideViewPr>
    <p:cSldViewPr snapToGrid="0" snapToObjects="1">
      <p:cViewPr varScale="1">
        <p:scale>
          <a:sx n="95" d="100"/>
          <a:sy n="95" d="100"/>
        </p:scale>
        <p:origin x="11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29D6-DE7E-724C-AC9A-EE7284C52094}" type="datetimeFigureOut">
              <a:rPr lang="en-US" smtClean="0"/>
              <a:t>4/19/17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D68D1-B2AC-2C43-8791-E60EDE6B4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94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745C07-4E91-4BAF-B635-8F06E2949EFB}" type="slidenum">
              <a:rPr lang="en-US"/>
              <a:pPr/>
              <a:t>9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97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14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080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6959D72-B7DF-4245-BF7C-B6AC8D7F73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21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19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8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9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7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698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60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64E51-DD8B-FF46-9A13-90A7250BAA12}" type="datetimeFigureOut">
              <a:rPr lang="en-US" smtClean="0"/>
              <a:t>4/19/17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8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64E51-DD8B-FF46-9A13-90A7250BAA12}" type="datetimeFigureOut">
              <a:rPr lang="en-US" smtClean="0"/>
              <a:t>4/19/17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18CAE-4A99-254E-971A-25858C6A6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2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../media/image3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Relationship Id="rId3" Type="http://schemas.openxmlformats.org/officeDocument/2006/relationships/image" Target="../media/image3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png"/><Relationship Id="rId6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png"/><Relationship Id="rId5" Type="http://schemas.openxmlformats.org/officeDocument/2006/relationships/image" Target="../media/image23.tiff"/><Relationship Id="rId6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34" y="410555"/>
            <a:ext cx="2794000" cy="339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865" y="3623316"/>
            <a:ext cx="1977561" cy="2187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678" y="2695201"/>
            <a:ext cx="1660233" cy="2462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1906" y="794917"/>
            <a:ext cx="1563478" cy="2622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5996" y="1120383"/>
            <a:ext cx="5543784" cy="45934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0757" y="5810883"/>
            <a:ext cx="5154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Scientist #</a:t>
            </a:r>
            <a:r>
              <a:rPr lang="en-US" dirty="0" err="1" smtClean="0"/>
              <a:t>Linus_Pauling</a:t>
            </a:r>
            <a:r>
              <a:rPr lang="en-US" dirty="0" smtClean="0"/>
              <a:t> drew the ire of the FBI, leading to restrictions on his passport.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18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40s-tru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810" y="549965"/>
            <a:ext cx="2338478" cy="2352261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355" y="2141882"/>
            <a:ext cx="5041900" cy="3886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7507" y="549965"/>
            <a:ext cx="37967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“I have in my hand a list of 205—a list of names that were known to the Secretary of State as being members of the Communist Party . . . ” </a:t>
            </a:r>
            <a:br>
              <a:rPr lang="en-US" dirty="0" smtClean="0"/>
            </a:br>
            <a:r>
              <a:rPr lang="en-US" dirty="0" smtClean="0"/>
              <a:t>	Joe McCarthy, February 1950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0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986" y="1073425"/>
            <a:ext cx="6883219" cy="4611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0271" y="1452282"/>
            <a:ext cx="3509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As #</a:t>
            </a:r>
            <a:r>
              <a:rPr lang="en-US" dirty="0" err="1" smtClean="0"/>
              <a:t>Joseph_McCarthy</a:t>
            </a:r>
            <a:r>
              <a:rPr lang="en-US" dirty="0" smtClean="0"/>
              <a:t> (right) began attacking the CIA, Army, and even Dwight Eisenhower as communist, the national security state turned on him; below, CIA chief #</a:t>
            </a:r>
            <a:r>
              <a:rPr lang="en-US" dirty="0" err="1" smtClean="0"/>
              <a:t>Allen_Dulles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305" y="3379303"/>
            <a:ext cx="1699649" cy="254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94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728" y="3029814"/>
            <a:ext cx="5943600" cy="3238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59" y="128181"/>
            <a:ext cx="3359170" cy="45208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0248" y="1681567"/>
            <a:ext cx="5150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least five government agents attended the founding convention of the Communist Party of America in Chicago in 1919 at the behest of #</a:t>
            </a:r>
            <a:r>
              <a:rPr lang="en-US" dirty="0" err="1" smtClean="0"/>
              <a:t>J_Edgar</a:t>
            </a:r>
            <a:r>
              <a:rPr lang="en-US" dirty="0" smtClean="0"/>
              <a:t> Hoover (right)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0471" y="1156448"/>
            <a:ext cx="2467255" cy="289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1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52" y="214193"/>
            <a:ext cx="2968739" cy="4149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985" y="3382948"/>
            <a:ext cx="4213412" cy="3160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713" y="0"/>
            <a:ext cx="2540000" cy="372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607" y="2288936"/>
            <a:ext cx="2530256" cy="3193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141" y="123024"/>
            <a:ext cx="2473079" cy="34750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34719" y="3522255"/>
            <a:ext cx="30255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Allan Pinkerton, a scene from the Homestead Strike of 1892, William Burns, the first Bureau of </a:t>
            </a:r>
            <a:r>
              <a:rPr lang="en-US" smtClean="0"/>
              <a:t>Investigation badge, 1908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84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34" y="405280"/>
            <a:ext cx="2541495" cy="1906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924" y="2408516"/>
            <a:ext cx="1832005" cy="2640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372" y="2408516"/>
            <a:ext cx="5724453" cy="41177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6774" y="420966"/>
            <a:ext cx="1590039" cy="1987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5067" y="405280"/>
            <a:ext cx="1581722" cy="20032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54182" y="481177"/>
            <a:ext cx="46843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Below: rounding up the usual suspects </a:t>
            </a:r>
            <a:r>
              <a:rPr lang="en-US" smtClean="0"/>
              <a:t>during the 1919 </a:t>
            </a:r>
            <a:r>
              <a:rPr lang="en-US" dirty="0" smtClean="0"/>
              <a:t>#</a:t>
            </a:r>
            <a:r>
              <a:rPr lang="en-US" dirty="0" err="1" smtClean="0"/>
              <a:t>Palmer_Raids</a:t>
            </a:r>
            <a:r>
              <a:rPr lang="en-US" dirty="0" smtClean="0"/>
              <a:t>; left: anarchists released from Ellis Island after the raids; Emma Goldman waiting for her deportation; right: #</a:t>
            </a:r>
            <a:r>
              <a:rPr lang="en-US" dirty="0" err="1" smtClean="0"/>
              <a:t>J_Edgar_Hoover</a:t>
            </a:r>
            <a:r>
              <a:rPr lang="en-US" dirty="0" smtClean="0"/>
              <a:t> and #</a:t>
            </a:r>
            <a:r>
              <a:rPr lang="en-US" dirty="0" err="1" smtClean="0"/>
              <a:t>A_Mitchell_Palmer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40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01" y="745145"/>
            <a:ext cx="6486995" cy="38403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0187" y="4719918"/>
            <a:ext cx="5338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Charles </a:t>
            </a:r>
            <a:r>
              <a:rPr lang="en-US" dirty="0" err="1" smtClean="0"/>
              <a:t>Ruthenberg</a:t>
            </a:r>
            <a:r>
              <a:rPr lang="en-US" dirty="0" smtClean="0"/>
              <a:t> spent most of his communist career being surveyed or imprisoned by the government.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1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647" y="539375"/>
            <a:ext cx="2100245" cy="2770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995" y="3470835"/>
            <a:ext cx="1955800" cy="279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065" y="3470835"/>
            <a:ext cx="1550827" cy="279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476" y="4183555"/>
            <a:ext cx="3349065" cy="2081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278" y="539375"/>
            <a:ext cx="3039331" cy="33871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4226" y="3637890"/>
            <a:ext cx="29852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Clockwise from top left: #Whittaker Chambers warned the government about Soviet informers, but to no avail; the Los Alamos Main Gate; informant Theodore Hall, informant Julius Rosenberg and his wife Ethel, Communist spy Steve Nelson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8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903" y="280228"/>
            <a:ext cx="5561994" cy="41744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24" y="280228"/>
            <a:ext cx="5565913" cy="4174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8040" y="4612341"/>
            <a:ext cx="6441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en-US" dirty="0" err="1" smtClean="0"/>
              <a:t>Kim_Philby</a:t>
            </a:r>
            <a:r>
              <a:rPr lang="en-US" dirty="0" smtClean="0"/>
              <a:t> and #</a:t>
            </a:r>
            <a:r>
              <a:rPr lang="en-US" dirty="0" err="1" smtClean="0"/>
              <a:t>Elizabeth_Bentley</a:t>
            </a:r>
            <a:r>
              <a:rPr lang="en-US" dirty="0" smtClean="0"/>
              <a:t> both informed for the Soviet Union, but </a:t>
            </a:r>
            <a:r>
              <a:rPr lang="en-US" dirty="0" err="1" smtClean="0"/>
              <a:t>Philby</a:t>
            </a:r>
            <a:r>
              <a:rPr lang="en-US" dirty="0" smtClean="0"/>
              <a:t> always stayed loyal to the Soviet cause, Bentley spilled the beans. When she did, </a:t>
            </a:r>
            <a:r>
              <a:rPr lang="en-US" dirty="0" err="1" smtClean="0"/>
              <a:t>Philby</a:t>
            </a:r>
            <a:r>
              <a:rPr lang="en-US" dirty="0" smtClean="0"/>
              <a:t> helped the KGB shut its US operation down.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012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February of 1950 almost all communists had been purged from the US 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507" y="2013418"/>
            <a:ext cx="4944035" cy="3715030"/>
          </a:xfrm>
        </p:spPr>
        <p:txBody>
          <a:bodyPr/>
          <a:lstStyle/>
          <a:p>
            <a:r>
              <a:rPr lang="en-US" dirty="0" smtClean="0"/>
              <a:t>Via the #</a:t>
            </a:r>
            <a:r>
              <a:rPr lang="en-US" dirty="0" err="1"/>
              <a:t>v</a:t>
            </a:r>
            <a:r>
              <a:rPr lang="en-US" dirty="0" err="1" smtClean="0"/>
              <a:t>enona</a:t>
            </a:r>
            <a:r>
              <a:rPr lang="en-US" dirty="0" smtClean="0"/>
              <a:t> code cracking program</a:t>
            </a:r>
          </a:p>
          <a:p>
            <a:r>
              <a:rPr lang="en-US" dirty="0" smtClean="0"/>
              <a:t>Via the Bentley revelations</a:t>
            </a:r>
          </a:p>
          <a:p>
            <a:r>
              <a:rPr lang="en-US" dirty="0" smtClean="0"/>
              <a:t>Via the arrest, execution, and conviction of informers, like </a:t>
            </a:r>
            <a:r>
              <a:rPr lang="en-US" dirty="0" err="1" smtClean="0"/>
              <a:t>Algier</a:t>
            </a:r>
            <a:r>
              <a:rPr lang="en-US" dirty="0" smtClean="0"/>
              <a:t> Hiss, Harry Dexter White, and Judith </a:t>
            </a:r>
            <a:r>
              <a:rPr lang="en-US" dirty="0" err="1" smtClean="0"/>
              <a:t>Coplon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202" y="2013418"/>
            <a:ext cx="3340475" cy="4087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14249" y="6101324"/>
            <a:ext cx="389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</a:t>
            </a:r>
            <a:r>
              <a:rPr lang="en-US" dirty="0" err="1" smtClean="0"/>
              <a:t>Judith_Coplon</a:t>
            </a:r>
            <a:r>
              <a:rPr lang="en-US" dirty="0" smtClean="0"/>
              <a:t> on the way to her trial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494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93938" y="593120"/>
            <a:ext cx="8305800" cy="4572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1948: Democratic Party 3-way split</a:t>
            </a: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59232" y="1202112"/>
            <a:ext cx="2674938" cy="2771775"/>
          </a:xfrm>
          <a:noFill/>
          <a:ln/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74501" y="1202112"/>
            <a:ext cx="2206625" cy="3186113"/>
          </a:xfrm>
          <a:noFill/>
          <a:ln/>
        </p:spPr>
      </p:pic>
      <p:pic>
        <p:nvPicPr>
          <p:cNvPr id="1229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067610" y="1202112"/>
            <a:ext cx="3005138" cy="3962400"/>
          </a:xfrm>
          <a:noFill/>
          <a:ln/>
        </p:spPr>
      </p:pic>
      <p:sp>
        <p:nvSpPr>
          <p:cNvPr id="2" name="TextBox 1"/>
          <p:cNvSpPr txBox="1"/>
          <p:nvPr/>
        </p:nvSpPr>
        <p:spPr>
          <a:xfrm>
            <a:off x="1235448" y="5331780"/>
            <a:ext cx="7089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Left to right: Strom Thurmond, Henry Wallace, and Harry Truman split the Democratic Party three ways, so Tom Dewey seemed destined for the White House, but . . 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76970" y="4388225"/>
            <a:ext cx="931810" cy="12894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629370" y="4540625"/>
            <a:ext cx="931810" cy="12894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781770" y="4693025"/>
            <a:ext cx="931810" cy="12894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934170" y="4845425"/>
            <a:ext cx="931810" cy="1289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086570" y="4997825"/>
            <a:ext cx="931810" cy="12894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76971" y="4253298"/>
            <a:ext cx="1787618" cy="247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spiracyTMP" id="{6B652D9D-CAE1-C841-B491-1D6C98E2C645}" vid="{9EE4BACB-6C75-C64B-9C66-3D8F6C574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conspiracyTMP</Template>
  <TotalTime>170</TotalTime>
  <Words>368</Words>
  <Application>Microsoft Macintosh PowerPoint</Application>
  <PresentationFormat>Widescreen</PresentationFormat>
  <Paragraphs>17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 February of 1950 almost all communists had been purged from the US government</vt:lpstr>
      <vt:lpstr>1948: Democratic Party 3-way split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. . . </dc:title>
  <dc:creator>Matthew Lasar</dc:creator>
  <cp:lastModifiedBy>Matthew Lasar</cp:lastModifiedBy>
  <cp:revision>21</cp:revision>
  <dcterms:created xsi:type="dcterms:W3CDTF">2017-04-17T22:26:30Z</dcterms:created>
  <dcterms:modified xsi:type="dcterms:W3CDTF">2017-04-20T00:58:12Z</dcterms:modified>
</cp:coreProperties>
</file>