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6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267" r:id="rId7"/>
    <p:sldId id="263" r:id="rId8"/>
    <p:sldId id="265" r:id="rId9"/>
    <p:sldId id="268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3E4556-E7A2-704A-8C86-411A08836D44}">
          <p14:sldIdLst>
            <p14:sldId id="256"/>
            <p14:sldId id="257"/>
            <p14:sldId id="258"/>
            <p14:sldId id="259"/>
            <p14:sldId id="262"/>
            <p14:sldId id="267"/>
            <p14:sldId id="263"/>
            <p14:sldId id="265"/>
            <p14:sldId id="268"/>
            <p14:sldId id="266"/>
          </p14:sldIdLst>
        </p14:section>
        <p14:section name="Untitled Section" id="{B2C51C4E-A12C-EE46-B780-D695D47EEFA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1"/>
    <p:restoredTop sz="94620"/>
  </p:normalViewPr>
  <p:slideViewPr>
    <p:cSldViewPr snapToGrid="0" snapToObjects="1">
      <p:cViewPr varScale="1">
        <p:scale>
          <a:sx n="92" d="100"/>
          <a:sy n="92" d="100"/>
        </p:scale>
        <p:origin x="1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9D762-F82E-B848-9CA3-6968D3AAE87A}" type="datetimeFigureOut">
              <a:rPr lang="en-US" smtClean="0"/>
              <a:t>4/9/17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A642D-7847-4A4D-BA47-19EE321CF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0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1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08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19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69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60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8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64E51-DD8B-FF46-9A13-90A7250BAA12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2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5" y="3011390"/>
            <a:ext cx="3113401" cy="2330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857" y="5521750"/>
            <a:ext cx="544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”Enemies outside” </a:t>
            </a:r>
            <a:r>
              <a:rPr lang="mr-IN" dirty="0" smtClean="0"/>
              <a:t>–</a:t>
            </a:r>
            <a:r>
              <a:rPr lang="en-US" dirty="0" smtClean="0"/>
              <a:t> clockwise: #</a:t>
            </a:r>
            <a:r>
              <a:rPr lang="en-US" dirty="0" err="1" smtClean="0"/>
              <a:t>King_Philip</a:t>
            </a:r>
            <a:r>
              <a:rPr lang="en-US" dirty="0" smtClean="0"/>
              <a:t> (aka #</a:t>
            </a:r>
            <a:r>
              <a:rPr lang="en-US" dirty="0" err="1" smtClean="0"/>
              <a:t>Metacom</a:t>
            </a:r>
            <a:r>
              <a:rPr lang="en-US" dirty="0" smtClean="0"/>
              <a:t>); #</a:t>
            </a:r>
            <a:r>
              <a:rPr lang="en-US" dirty="0" err="1" smtClean="0"/>
              <a:t>Geromino</a:t>
            </a:r>
            <a:r>
              <a:rPr lang="en-US" dirty="0" smtClean="0"/>
              <a:t> (conspiracy and personal versions); #Sitting Bull; #Wovoka; #</a:t>
            </a:r>
            <a:r>
              <a:rPr lang="en-US" dirty="0" err="1" smtClean="0"/>
              <a:t>Wounded_Knee_Massacre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288" y="252659"/>
            <a:ext cx="2923970" cy="3768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287" y="501221"/>
            <a:ext cx="2787478" cy="3271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005" y="860643"/>
            <a:ext cx="1997729" cy="2024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107" y="2137065"/>
            <a:ext cx="1299466" cy="2073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783" y="4021471"/>
            <a:ext cx="3620268" cy="2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2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6055" y="5081144"/>
            <a:ext cx="10515600" cy="1325563"/>
          </a:xfrm>
        </p:spPr>
        <p:txBody>
          <a:bodyPr/>
          <a:lstStyle/>
          <a:p>
            <a:r>
              <a:rPr lang="en-US" dirty="0" smtClean="0"/>
              <a:t>Guess what? We’re just getting started . .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984250"/>
            <a:ext cx="8712200" cy="488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1636" y="6040582"/>
            <a:ext cx="649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Salem_Witch_Trials</a:t>
            </a:r>
            <a:r>
              <a:rPr lang="en-US" dirty="0" smtClean="0"/>
              <a:t>, 1690s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341168"/>
            <a:ext cx="4229100" cy="293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118" y="2976997"/>
            <a:ext cx="3175000" cy="317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4246" y="1679592"/>
            <a:ext cx="2152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Enemies Below: The “Negro Plot” of Manhattan, 1741, #</a:t>
            </a:r>
            <a:r>
              <a:rPr lang="en-US" dirty="0" err="1" smtClean="0"/>
              <a:t>Negro_Plot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8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5110" y="928254"/>
            <a:ext cx="3748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British rule: “a 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deliberate and systematical plan of reducing us to slavery.”</a:t>
            </a:r>
            <a:endParaRPr lang="en-US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164" y="1851584"/>
            <a:ext cx="4216520" cy="3039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055" y="803563"/>
            <a:ext cx="3230418" cy="408339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6055" y="5081144"/>
            <a:ext cx="10515600" cy="1325563"/>
          </a:xfrm>
        </p:spPr>
        <p:txBody>
          <a:bodyPr/>
          <a:lstStyle/>
          <a:p>
            <a:r>
              <a:rPr lang="en-US" dirty="0" smtClean="0"/>
              <a:t>Was the American Revolution based on a conspiracy theory?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4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6055" y="5081144"/>
            <a:ext cx="10515600" cy="1325563"/>
          </a:xfrm>
        </p:spPr>
        <p:txBody>
          <a:bodyPr/>
          <a:lstStyle/>
          <a:p>
            <a:r>
              <a:rPr lang="en-US" dirty="0" smtClean="0"/>
              <a:t>Were the Federalists conspirators?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055" y="275043"/>
            <a:ext cx="6012873" cy="5000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8982" y="2895599"/>
            <a:ext cx="21613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nti-Federalists accuse Federalists of having “turned </a:t>
            </a:r>
            <a:r>
              <a:rPr lang="en-US" dirty="0"/>
              <a:t>the </a:t>
            </a:r>
            <a:r>
              <a:rPr lang="en-US" dirty="0" smtClean="0"/>
              <a:t>[1787] </a:t>
            </a:r>
            <a:r>
              <a:rPr lang="en-US" i="1" dirty="0" smtClean="0"/>
              <a:t>convention</a:t>
            </a:r>
            <a:r>
              <a:rPr lang="en-US" dirty="0" smtClean="0"/>
              <a:t> </a:t>
            </a:r>
            <a:r>
              <a:rPr lang="en-US" dirty="0"/>
              <a:t>into a </a:t>
            </a:r>
            <a:r>
              <a:rPr lang="en-US" i="1" dirty="0"/>
              <a:t>conspiracy</a:t>
            </a:r>
            <a:r>
              <a:rPr lang="en-US" dirty="0"/>
              <a:t>.” </a:t>
            </a:r>
            <a:r>
              <a:rPr lang="en-US" dirty="0" smtClean="0"/>
              <a:t>Federalists, in turn, depict Anti-Feds as conspiracy theorists.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6055" y="5081144"/>
            <a:ext cx="10515600" cy="1325563"/>
          </a:xfrm>
        </p:spPr>
        <p:txBody>
          <a:bodyPr/>
          <a:lstStyle/>
          <a:p>
            <a:r>
              <a:rPr lang="en-US" dirty="0" smtClean="0"/>
              <a:t>Was John Adams plotting to become King?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95" y="1537844"/>
            <a:ext cx="2857500" cy="354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8254" y="4128654"/>
            <a:ext cx="459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John_Adams</a:t>
            </a:r>
            <a:r>
              <a:rPr lang="en-US" dirty="0" smtClean="0"/>
              <a:t> will </a:t>
            </a:r>
            <a:r>
              <a:rPr lang="en-US" dirty="0"/>
              <a:t>soon “unite his family with the Royal House of Great Britain, the bridegroom to be King of America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5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9541" y="4193342"/>
            <a:ext cx="3748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alibri" charset="0"/>
                <a:ea typeface="Calibri" charset="0"/>
                <a:cs typeface="Times New Roman" charset="0"/>
              </a:rPr>
              <a:t>Jefferson represents “very child of Illumination.” </a:t>
            </a:r>
            <a:endParaRPr lang="en-US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6055" y="5081144"/>
            <a:ext cx="10515600" cy="1325563"/>
          </a:xfrm>
        </p:spPr>
        <p:txBody>
          <a:bodyPr/>
          <a:lstStyle/>
          <a:p>
            <a:r>
              <a:rPr lang="en-US" dirty="0" smtClean="0"/>
              <a:t>Was Thomas Jefferson aligned with the Illuminati?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58" y="530909"/>
            <a:ext cx="3333906" cy="43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8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6055" y="5081144"/>
            <a:ext cx="10515600" cy="1325563"/>
          </a:xfrm>
        </p:spPr>
        <p:txBody>
          <a:bodyPr/>
          <a:lstStyle/>
          <a:p>
            <a:r>
              <a:rPr lang="en-US" dirty="0" smtClean="0"/>
              <a:t>Were the #Freemasons or Second Bank of the United States secretly taking over the USA?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04" y="1708316"/>
            <a:ext cx="2080942" cy="3085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382" y="755073"/>
            <a:ext cx="5080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0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6055" y="5081144"/>
            <a:ext cx="10515600" cy="1325563"/>
          </a:xfrm>
        </p:spPr>
        <p:txBody>
          <a:bodyPr/>
          <a:lstStyle/>
          <a:p>
            <a:r>
              <a:rPr lang="en-US" dirty="0" smtClean="0"/>
              <a:t>Were the Mormons or Catholics about to take over?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54" y="379972"/>
            <a:ext cx="7248260" cy="448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2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piracyTMP" id="{6B652D9D-CAE1-C841-B491-1D6C98E2C645}" vid="{9EE4BACB-6C75-C64B-9C66-3D8F6C574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</TotalTime>
  <Words>192</Words>
  <Application>Microsoft Macintosh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Calibri Light</vt:lpstr>
      <vt:lpstr>Mangal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Was the American Revolution based on a conspiracy theory? </vt:lpstr>
      <vt:lpstr>Were the Federalists conspirators?</vt:lpstr>
      <vt:lpstr>Was John Adams plotting to become King? </vt:lpstr>
      <vt:lpstr>Was Thomas Jefferson aligned with the Illuminati? </vt:lpstr>
      <vt:lpstr>Were the #Freemasons or Second Bank of the United States secretly taking over the USA? </vt:lpstr>
      <vt:lpstr>Were the Mormons or Catholics about to take over? </vt:lpstr>
      <vt:lpstr>Guess what? We’re just getting started . . .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85</cp:revision>
  <dcterms:created xsi:type="dcterms:W3CDTF">2016-06-29T04:32:00Z</dcterms:created>
  <dcterms:modified xsi:type="dcterms:W3CDTF">2017-04-09T19:50:14Z</dcterms:modified>
</cp:coreProperties>
</file>