
<file path=[Content_Types].xml><?xml version="1.0" encoding="utf-8"?>
<Types xmlns="http://schemas.openxmlformats.org/package/2006/content-types">
  <Default Extension="xml" ContentType="application/xml"/>
  <Default Extension="jpeg" ContentType="image/jpeg"/>
  <Default Extension="mp4" ContentType="video/mp4"/>
  <Default Extension="png" ContentType="image/pn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45"/>
  </p:notesMasterIdLst>
  <p:sldIdLst>
    <p:sldId id="256" r:id="rId2"/>
    <p:sldId id="287" r:id="rId3"/>
    <p:sldId id="288" r:id="rId4"/>
    <p:sldId id="289" r:id="rId5"/>
    <p:sldId id="264" r:id="rId6"/>
    <p:sldId id="257" r:id="rId7"/>
    <p:sldId id="279" r:id="rId8"/>
    <p:sldId id="258" r:id="rId9"/>
    <p:sldId id="266" r:id="rId10"/>
    <p:sldId id="278" r:id="rId11"/>
    <p:sldId id="280" r:id="rId12"/>
    <p:sldId id="281" r:id="rId13"/>
    <p:sldId id="282" r:id="rId14"/>
    <p:sldId id="259" r:id="rId15"/>
    <p:sldId id="260" r:id="rId16"/>
    <p:sldId id="283" r:id="rId17"/>
    <p:sldId id="293" r:id="rId18"/>
    <p:sldId id="294" r:id="rId19"/>
    <p:sldId id="261" r:id="rId20"/>
    <p:sldId id="262" r:id="rId21"/>
    <p:sldId id="299" r:id="rId22"/>
    <p:sldId id="292" r:id="rId23"/>
    <p:sldId id="267" r:id="rId24"/>
    <p:sldId id="268" r:id="rId25"/>
    <p:sldId id="263" r:id="rId26"/>
    <p:sldId id="284" r:id="rId27"/>
    <p:sldId id="269" r:id="rId28"/>
    <p:sldId id="291" r:id="rId29"/>
    <p:sldId id="290" r:id="rId30"/>
    <p:sldId id="270" r:id="rId31"/>
    <p:sldId id="272" r:id="rId32"/>
    <p:sldId id="295" r:id="rId33"/>
    <p:sldId id="296" r:id="rId34"/>
    <p:sldId id="297" r:id="rId35"/>
    <p:sldId id="271" r:id="rId36"/>
    <p:sldId id="285" r:id="rId37"/>
    <p:sldId id="273" r:id="rId38"/>
    <p:sldId id="298" r:id="rId39"/>
    <p:sldId id="277" r:id="rId40"/>
    <p:sldId id="274" r:id="rId41"/>
    <p:sldId id="276" r:id="rId42"/>
    <p:sldId id="286" r:id="rId43"/>
    <p:sldId id="275" r:id="rId44"/>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Verdana" charset="0"/>
        <a:ea typeface="ＭＳ Ｐゴシック" charset="0"/>
        <a:cs typeface="+mn-cs"/>
      </a:defRPr>
    </a:lvl1pPr>
    <a:lvl2pPr marL="457200" algn="l" rtl="0" fontAlgn="base">
      <a:spcBef>
        <a:spcPct val="0"/>
      </a:spcBef>
      <a:spcAft>
        <a:spcPct val="0"/>
      </a:spcAft>
      <a:defRPr sz="2400" kern="1200">
        <a:solidFill>
          <a:schemeClr val="tx1"/>
        </a:solidFill>
        <a:latin typeface="Verdana" charset="0"/>
        <a:ea typeface="ＭＳ Ｐゴシック" charset="0"/>
        <a:cs typeface="+mn-cs"/>
      </a:defRPr>
    </a:lvl2pPr>
    <a:lvl3pPr marL="914400" algn="l" rtl="0" fontAlgn="base">
      <a:spcBef>
        <a:spcPct val="0"/>
      </a:spcBef>
      <a:spcAft>
        <a:spcPct val="0"/>
      </a:spcAft>
      <a:defRPr sz="2400" kern="1200">
        <a:solidFill>
          <a:schemeClr val="tx1"/>
        </a:solidFill>
        <a:latin typeface="Verdana" charset="0"/>
        <a:ea typeface="ＭＳ Ｐゴシック" charset="0"/>
        <a:cs typeface="+mn-cs"/>
      </a:defRPr>
    </a:lvl3pPr>
    <a:lvl4pPr marL="1371600" algn="l" rtl="0" fontAlgn="base">
      <a:spcBef>
        <a:spcPct val="0"/>
      </a:spcBef>
      <a:spcAft>
        <a:spcPct val="0"/>
      </a:spcAft>
      <a:defRPr sz="2400" kern="1200">
        <a:solidFill>
          <a:schemeClr val="tx1"/>
        </a:solidFill>
        <a:latin typeface="Verdana" charset="0"/>
        <a:ea typeface="ＭＳ Ｐゴシック" charset="0"/>
        <a:cs typeface="+mn-cs"/>
      </a:defRPr>
    </a:lvl4pPr>
    <a:lvl5pPr marL="1828800" algn="l" rtl="0" fontAlgn="base">
      <a:spcBef>
        <a:spcPct val="0"/>
      </a:spcBef>
      <a:spcAft>
        <a:spcPct val="0"/>
      </a:spcAft>
      <a:defRPr sz="2400" kern="1200">
        <a:solidFill>
          <a:schemeClr val="tx1"/>
        </a:solidFill>
        <a:latin typeface="Verdana" charset="0"/>
        <a:ea typeface="ＭＳ Ｐゴシック" charset="0"/>
        <a:cs typeface="+mn-cs"/>
      </a:defRPr>
    </a:lvl5pPr>
    <a:lvl6pPr marL="2286000" algn="l" defTabSz="457200" rtl="0" eaLnBrk="1" latinLnBrk="0" hangingPunct="1">
      <a:defRPr sz="2400" kern="1200">
        <a:solidFill>
          <a:schemeClr val="tx1"/>
        </a:solidFill>
        <a:latin typeface="Verdana" charset="0"/>
        <a:ea typeface="ＭＳ Ｐゴシック" charset="0"/>
        <a:cs typeface="+mn-cs"/>
      </a:defRPr>
    </a:lvl6pPr>
    <a:lvl7pPr marL="2743200" algn="l" defTabSz="457200" rtl="0" eaLnBrk="1" latinLnBrk="0" hangingPunct="1">
      <a:defRPr sz="2400" kern="1200">
        <a:solidFill>
          <a:schemeClr val="tx1"/>
        </a:solidFill>
        <a:latin typeface="Verdana" charset="0"/>
        <a:ea typeface="ＭＳ Ｐゴシック" charset="0"/>
        <a:cs typeface="+mn-cs"/>
      </a:defRPr>
    </a:lvl7pPr>
    <a:lvl8pPr marL="3200400" algn="l" defTabSz="457200" rtl="0" eaLnBrk="1" latinLnBrk="0" hangingPunct="1">
      <a:defRPr sz="2400" kern="1200">
        <a:solidFill>
          <a:schemeClr val="tx1"/>
        </a:solidFill>
        <a:latin typeface="Verdana" charset="0"/>
        <a:ea typeface="ＭＳ Ｐゴシック" charset="0"/>
        <a:cs typeface="+mn-cs"/>
      </a:defRPr>
    </a:lvl8pPr>
    <a:lvl9pPr marL="3657600" algn="l" defTabSz="457200" rtl="0" eaLnBrk="1" latinLnBrk="0" hangingPunct="1">
      <a:defRPr sz="2400" kern="1200">
        <a:solidFill>
          <a:schemeClr val="tx1"/>
        </a:solidFill>
        <a:latin typeface="Verdana" charset="0"/>
        <a:ea typeface="ＭＳ Ｐゴシック" charset="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588"/>
    <p:restoredTop sz="92950"/>
  </p:normalViewPr>
  <p:slideViewPr>
    <p:cSldViewPr>
      <p:cViewPr varScale="1">
        <p:scale>
          <a:sx n="85" d="100"/>
          <a:sy n="85" d="100"/>
        </p:scale>
        <p:origin x="2608"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104"/>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presProps" Target="presProps.xml"/><Relationship Id="rId47" Type="http://schemas.openxmlformats.org/officeDocument/2006/relationships/viewProps" Target="viewProps.xml"/><Relationship Id="rId48" Type="http://schemas.openxmlformats.org/officeDocument/2006/relationships/theme" Target="theme/theme1.xml"/><Relationship Id="rId49"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ea typeface="+mn-ea"/>
              </a:defRPr>
            </a:lvl1pPr>
          </a:lstStyle>
          <a:p>
            <a:pPr>
              <a:defRPr/>
            </a:pPr>
            <a:endParaRPr lang="en-US"/>
          </a:p>
        </p:txBody>
      </p:sp>
      <p:sp>
        <p:nvSpPr>
          <p:cNvPr id="604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defRPr>
            </a:lvl1pPr>
          </a:lstStyle>
          <a:p>
            <a:pPr>
              <a:defRPr/>
            </a:pPr>
            <a:endParaRPr lang="en-US"/>
          </a:p>
        </p:txBody>
      </p:sp>
      <p:sp>
        <p:nvSpPr>
          <p:cNvPr id="409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Lst>
        </p:spPr>
      </p:sp>
      <p:sp>
        <p:nvSpPr>
          <p:cNvPr id="604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04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ea typeface="+mn-ea"/>
              </a:defRPr>
            </a:lvl1pPr>
          </a:lstStyle>
          <a:p>
            <a:pPr>
              <a:defRPr/>
            </a:pPr>
            <a:endParaRPr lang="en-US"/>
          </a:p>
        </p:txBody>
      </p:sp>
      <p:sp>
        <p:nvSpPr>
          <p:cNvPr id="604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224B121C-89D3-1145-8240-FF1DC34C2A04}" type="slidenum">
              <a:rPr lang="en-US"/>
              <a:pPr/>
              <a:t>‹#›</a:t>
            </a:fld>
            <a:endParaRPr lang="en-US"/>
          </a:p>
        </p:txBody>
      </p:sp>
    </p:spTree>
    <p:extLst>
      <p:ext uri="{BB962C8B-B14F-4D97-AF65-F5344CB8AC3E}">
        <p14:creationId xmlns:p14="http://schemas.microsoft.com/office/powerpoint/2010/main" val="1857566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8E4B2136-54A7-9A42-8644-612AFD0EE1D8}" type="slidenum">
              <a:rPr lang="en-US"/>
              <a:pPr/>
              <a:t>1</a:t>
            </a:fld>
            <a:endParaRPr 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612F4976-3015-E643-AE06-59BC6D890A9A}" type="slidenum">
              <a:rPr lang="en-US"/>
              <a:pPr/>
              <a:t>10</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5889049C-0364-B84F-9198-55D6E1934763}" type="slidenum">
              <a:rPr lang="en-US"/>
              <a:pPr/>
              <a:t>11</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C800B75D-368B-7E4F-8B75-90BF05C4A7EF}" type="slidenum">
              <a:rPr lang="en-US"/>
              <a:pPr/>
              <a:t>12</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1110CFC5-463B-C347-96F3-DB068A3CA25B}" type="slidenum">
              <a:rPr lang="en-US"/>
              <a:pPr/>
              <a:t>13</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5DC42E38-6682-B64A-A148-2A9CCC52CA5C}" type="slidenum">
              <a:rPr lang="en-US"/>
              <a:pPr/>
              <a:t>14</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E924C1B4-5F44-2740-B30A-18A37BB8E15C}" type="slidenum">
              <a:rPr lang="en-US"/>
              <a:pPr/>
              <a:t>15</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F2928FE1-FE53-5142-9B5B-D7CD3C9C5099}" type="slidenum">
              <a:rPr lang="en-US"/>
              <a:pPr/>
              <a:t>16</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5939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376C0D92-FD88-BE46-ACA7-779FD4C9338C}" type="slidenum">
              <a:rPr lang="en-US"/>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68AA4495-72A7-1242-A6F3-9054D738885E}" type="slidenum">
              <a:rPr lang="en-US"/>
              <a:pPr/>
              <a:t>19</a:t>
            </a:fld>
            <a:endParaRPr lang="en-US"/>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A778DD8F-3A45-0C4C-A72C-8CAF7BE68C64}" type="slidenum">
              <a:rPr lang="en-US"/>
              <a:pPr/>
              <a:t>20</a:t>
            </a:fld>
            <a:endParaRPr lang="en-US"/>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D63928D2-217F-2B4D-A741-618F3982A8D6}" type="slidenum">
              <a:rPr lang="en-US"/>
              <a:pPr/>
              <a:t>2</a:t>
            </a:fld>
            <a:endParaRPr lang="en-US"/>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charset="0"/>
                <a:ea typeface="MS PGothic" charset="-128"/>
              </a:defRPr>
            </a:lvl1pPr>
            <a:lvl2pPr marL="742950" indent="-285750">
              <a:spcBef>
                <a:spcPct val="30000"/>
              </a:spcBef>
              <a:defRPr sz="1200">
                <a:solidFill>
                  <a:schemeClr val="tx1"/>
                </a:solidFill>
                <a:latin typeface="Arial" charset="0"/>
                <a:ea typeface="MS PGothic" charset="-128"/>
              </a:defRPr>
            </a:lvl2pPr>
            <a:lvl3pPr marL="1143000" indent="-228600">
              <a:spcBef>
                <a:spcPct val="30000"/>
              </a:spcBef>
              <a:defRPr sz="1200">
                <a:solidFill>
                  <a:schemeClr val="tx1"/>
                </a:solidFill>
                <a:latin typeface="Arial" charset="0"/>
                <a:ea typeface="MS PGothic" charset="-128"/>
              </a:defRPr>
            </a:lvl3pPr>
            <a:lvl4pPr marL="1600200" indent="-228600">
              <a:spcBef>
                <a:spcPct val="30000"/>
              </a:spcBef>
              <a:defRPr sz="1200">
                <a:solidFill>
                  <a:schemeClr val="tx1"/>
                </a:solidFill>
                <a:latin typeface="Arial" charset="0"/>
                <a:ea typeface="MS PGothic" charset="-128"/>
              </a:defRPr>
            </a:lvl4pPr>
            <a:lvl5pPr marL="2057400" indent="-228600">
              <a:spcBef>
                <a:spcPct val="30000"/>
              </a:spcBef>
              <a:defRPr sz="1200">
                <a:solidFill>
                  <a:schemeClr val="tx1"/>
                </a:solidFill>
                <a:latin typeface="Arial" charset="0"/>
                <a:ea typeface="MS PGothic" charset="-128"/>
              </a:defRPr>
            </a:lvl5pPr>
            <a:lvl6pPr marL="2514600" indent="-228600" eaLnBrk="0" fontAlgn="base" hangingPunct="0">
              <a:spcBef>
                <a:spcPct val="30000"/>
              </a:spcBef>
              <a:spcAft>
                <a:spcPct val="0"/>
              </a:spcAft>
              <a:defRPr sz="1200">
                <a:solidFill>
                  <a:schemeClr val="tx1"/>
                </a:solidFill>
                <a:latin typeface="Arial" charset="0"/>
                <a:ea typeface="MS PGothic" charset="-128"/>
              </a:defRPr>
            </a:lvl6pPr>
            <a:lvl7pPr marL="2971800" indent="-228600" eaLnBrk="0" fontAlgn="base" hangingPunct="0">
              <a:spcBef>
                <a:spcPct val="30000"/>
              </a:spcBef>
              <a:spcAft>
                <a:spcPct val="0"/>
              </a:spcAft>
              <a:defRPr sz="1200">
                <a:solidFill>
                  <a:schemeClr val="tx1"/>
                </a:solidFill>
                <a:latin typeface="Arial" charset="0"/>
                <a:ea typeface="MS PGothic" charset="-128"/>
              </a:defRPr>
            </a:lvl7pPr>
            <a:lvl8pPr marL="3429000" indent="-228600" eaLnBrk="0" fontAlgn="base" hangingPunct="0">
              <a:spcBef>
                <a:spcPct val="30000"/>
              </a:spcBef>
              <a:spcAft>
                <a:spcPct val="0"/>
              </a:spcAft>
              <a:defRPr sz="1200">
                <a:solidFill>
                  <a:schemeClr val="tx1"/>
                </a:solidFill>
                <a:latin typeface="Arial" charset="0"/>
                <a:ea typeface="MS PGothic" charset="-128"/>
              </a:defRPr>
            </a:lvl8pPr>
            <a:lvl9pPr marL="3886200" indent="-228600" eaLnBrk="0" fontAlgn="base" hangingPunct="0">
              <a:spcBef>
                <a:spcPct val="30000"/>
              </a:spcBef>
              <a:spcAft>
                <a:spcPct val="0"/>
              </a:spcAft>
              <a:defRPr sz="1200">
                <a:solidFill>
                  <a:schemeClr val="tx1"/>
                </a:solidFill>
                <a:latin typeface="Arial" charset="0"/>
                <a:ea typeface="MS PGothic" charset="-128"/>
              </a:defRPr>
            </a:lvl9pPr>
          </a:lstStyle>
          <a:p>
            <a:pPr>
              <a:spcBef>
                <a:spcPct val="0"/>
              </a:spcBef>
            </a:pPr>
            <a:fld id="{16A49095-DE56-104C-BB23-16FF20244F86}" type="slidenum">
              <a:rPr lang="en-US" altLang="en-US"/>
              <a:pPr>
                <a:spcBef>
                  <a:spcPct val="0"/>
                </a:spcBef>
              </a:pPr>
              <a:t>21</a:t>
            </a:fld>
            <a:endParaRPr lang="en-US" altLang="en-US"/>
          </a:p>
        </p:txBody>
      </p:sp>
      <p:sp>
        <p:nvSpPr>
          <p:cNvPr id="53250"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extLst>
            <a:ext uri="{FAA26D3D-D897-4be2-8F04-BA451C77F1D7}">
              <ma14:placeholderFlag xmlns:ma14="http://schemas.microsoft.com/office/mac/drawingml/2011/main" val="1"/>
            </a:ext>
            <a:ext uri="{AF507438-7753-43e0-B8FC-AC1667EBCBE1}"/>
          </a:extLst>
        </p:spPr>
        <p:txBody>
          <a:bodyPr/>
          <a:lstStyle/>
          <a:p>
            <a:pPr eaLnBrk="1" hangingPunct="1">
              <a:defRPr/>
            </a:pPr>
            <a:endParaRPr lang="en-US">
              <a:ea typeface="ＭＳ Ｐゴシック" charset="0"/>
              <a:cs typeface="+mn-cs"/>
            </a:endParaRPr>
          </a:p>
        </p:txBody>
      </p:sp>
    </p:spTree>
    <p:extLst>
      <p:ext uri="{BB962C8B-B14F-4D97-AF65-F5344CB8AC3E}">
        <p14:creationId xmlns:p14="http://schemas.microsoft.com/office/powerpoint/2010/main" val="1383278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6246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8969DAC9-5FA5-8B4F-8DED-B7F079190698}" type="slidenum">
              <a:rPr lang="en-US"/>
              <a:pPr/>
              <a:t>22</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F515B924-5A03-7247-AF1D-912DA454BA09}" type="slidenum">
              <a:rPr lang="en-US"/>
              <a:pPr/>
              <a:t>23</a:t>
            </a:fld>
            <a:endParaRPr lang="en-US"/>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AA752FA2-38B6-FA47-94C9-5042EE665FA1}" type="slidenum">
              <a:rPr lang="en-US"/>
              <a:pPr/>
              <a:t>24</a:t>
            </a:fld>
            <a:endParaRPr lang="en-US"/>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11754AA8-9058-3D42-A406-53E63E3AA76A}" type="slidenum">
              <a:rPr lang="en-US"/>
              <a:pPr/>
              <a:t>25</a:t>
            </a:fld>
            <a:endParaRPr lang="en-US"/>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444DB8C6-302C-A24F-A0DD-9AEEA99B2606}" type="slidenum">
              <a:rPr lang="en-US"/>
              <a:pPr/>
              <a:t>26</a:t>
            </a:fld>
            <a:endParaRPr lang="en-US"/>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582CF4FA-826C-DC42-A517-85710F5A5FAA}" type="slidenum">
              <a:rPr lang="en-US"/>
              <a:pPr/>
              <a:t>27</a:t>
            </a:fld>
            <a:endParaRPr lang="en-US"/>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6861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A7437742-60DF-7241-B146-E5ACD4A2DBDD}" type="slidenum">
              <a:rPr lang="en-US"/>
              <a:pPr/>
              <a:t>28</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p>
        </p:txBody>
      </p:sp>
      <p:sp>
        <p:nvSpPr>
          <p:cNvPr id="6963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3D5703F6-0760-5548-AFCB-A1BAD5472259}" type="slidenum">
              <a:rPr lang="en-US"/>
              <a:pPr/>
              <a:t>29</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2EC9CF46-9458-084E-8541-B8646B9C00EE}" type="slidenum">
              <a:rPr lang="en-US"/>
              <a:pPr/>
              <a:t>30</a:t>
            </a:fld>
            <a:endParaRPr lang="en-US"/>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5107962B-9190-D241-86AB-31A9C0B029E9}" type="slidenum">
              <a:rPr lang="en-US"/>
              <a:pPr/>
              <a:t>3</a:t>
            </a:fld>
            <a:endParaRPr lang="en-US"/>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1F418A40-3F6F-8645-925E-D23F4E7A2AF9}" type="slidenum">
              <a:rPr lang="en-US"/>
              <a:pPr/>
              <a:t>31</a:t>
            </a:fld>
            <a:endParaRPr lang="en-US"/>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B0DF6679-4887-5843-A5E3-8C3279518B83}" type="slidenum">
              <a:rPr lang="en-US"/>
              <a:pPr/>
              <a:t>35</a:t>
            </a:fld>
            <a:endParaRPr lang="en-US"/>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6C90EF76-1AF3-BA40-A049-B10C28E7F375}" type="slidenum">
              <a:rPr lang="en-US"/>
              <a:pPr/>
              <a:t>36</a:t>
            </a:fld>
            <a:endParaRPr lang="en-US"/>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303E129B-2256-5F41-8833-AA9CDFA4B755}" type="slidenum">
              <a:rPr lang="en-US"/>
              <a:pPr/>
              <a:t>37</a:t>
            </a:fld>
            <a:endParaRPr lang="en-US"/>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3ECFFB21-FC9B-7847-8DB3-002BBECC6B0F}" type="slidenum">
              <a:rPr lang="en-US"/>
              <a:pPr/>
              <a:t>39</a:t>
            </a:fld>
            <a:endParaRPr lang="en-US"/>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8B3D9FAE-0611-7048-AE31-6BB2E9343394}" type="slidenum">
              <a:rPr lang="en-US"/>
              <a:pPr/>
              <a:t>40</a:t>
            </a:fld>
            <a:endParaRPr lang="en-US"/>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E505A6B8-2F3E-8A42-B260-5B439235DA3D}" type="slidenum">
              <a:rPr lang="en-US"/>
              <a:pPr/>
              <a:t>41</a:t>
            </a:fld>
            <a:endParaRPr lang="en-US"/>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A7441A84-DB6C-EA43-BB76-32345F233C97}" type="slidenum">
              <a:rPr lang="en-US"/>
              <a:pPr/>
              <a:t>42</a:t>
            </a:fld>
            <a:endParaRPr lang="en-US"/>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3943A7F2-FFAA-BE4C-96BA-09E067273D79}" type="slidenum">
              <a:rPr lang="en-US"/>
              <a:pPr/>
              <a:t>43</a:t>
            </a:fld>
            <a:endParaRPr lang="en-US"/>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45C3E38A-62D2-E54C-A7B8-E9D2A6A72D7E}" type="slidenum">
              <a:rPr lang="en-US"/>
              <a:pPr/>
              <a:t>4</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0243D064-A185-A448-9876-F3B67602EC80}" type="slidenum">
              <a:rPr lang="en-US"/>
              <a:pPr/>
              <a:t>5</a:t>
            </a:fld>
            <a:endParaRPr lang="en-US"/>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83FD7AD1-BFA9-124C-A449-20F2F38D0CB8}" type="slidenum">
              <a:rPr lang="en-US"/>
              <a:pPr/>
              <a:t>6</a:t>
            </a:fld>
            <a:endParaRPr lang="en-US"/>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E975F5A8-98DF-C647-A0CA-7628DA7EF993}" type="slidenum">
              <a:rPr lang="en-US"/>
              <a:pPr/>
              <a:t>7</a:t>
            </a:fld>
            <a:endParaRPr 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F52710CE-F7D8-9C4D-80C4-8F435C21F2D4}" type="slidenum">
              <a:rPr lang="en-US"/>
              <a:pPr/>
              <a:t>8</a:t>
            </a:fld>
            <a:endParaRPr lang="en-US"/>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CAF4BD44-3E7D-AB49-99FB-ADEEB12C2EB1}" type="slidenum">
              <a:rPr lang="en-US"/>
              <a:pPr/>
              <a:t>9</a:t>
            </a:fld>
            <a:endParaRPr lang="en-US"/>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19DFEEA-75B5-7248-88BD-30A59B1F068D}" type="slidenum">
              <a:rPr lang="en-US"/>
              <a:pPr/>
              <a:t>‹#›</a:t>
            </a:fld>
            <a:endParaRPr lang="en-US"/>
          </a:p>
        </p:txBody>
      </p:sp>
    </p:spTree>
    <p:extLst>
      <p:ext uri="{BB962C8B-B14F-4D97-AF65-F5344CB8AC3E}">
        <p14:creationId xmlns:p14="http://schemas.microsoft.com/office/powerpoint/2010/main" val="864134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3625F58-F489-D648-B242-FFF7E646664F}" type="slidenum">
              <a:rPr lang="en-US"/>
              <a:pPr/>
              <a:t>‹#›</a:t>
            </a:fld>
            <a:endParaRPr lang="en-US"/>
          </a:p>
        </p:txBody>
      </p:sp>
    </p:spTree>
    <p:extLst>
      <p:ext uri="{BB962C8B-B14F-4D97-AF65-F5344CB8AC3E}">
        <p14:creationId xmlns:p14="http://schemas.microsoft.com/office/powerpoint/2010/main" val="2919116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4FDAF7E-F766-6A41-BAC2-A8C2E2954F88}" type="slidenum">
              <a:rPr lang="en-US"/>
              <a:pPr/>
              <a:t>‹#›</a:t>
            </a:fld>
            <a:endParaRPr lang="en-US"/>
          </a:p>
        </p:txBody>
      </p:sp>
    </p:spTree>
    <p:extLst>
      <p:ext uri="{BB962C8B-B14F-4D97-AF65-F5344CB8AC3E}">
        <p14:creationId xmlns:p14="http://schemas.microsoft.com/office/powerpoint/2010/main" val="17893533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82837624-0C70-CD44-AA32-4AF5C92A5D9F}" type="slidenum">
              <a:rPr lang="en-US"/>
              <a:pPr/>
              <a:t>‹#›</a:t>
            </a:fld>
            <a:endParaRPr lang="en-US"/>
          </a:p>
        </p:txBody>
      </p:sp>
    </p:spTree>
    <p:extLst>
      <p:ext uri="{BB962C8B-B14F-4D97-AF65-F5344CB8AC3E}">
        <p14:creationId xmlns:p14="http://schemas.microsoft.com/office/powerpoint/2010/main" val="210037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400F5A9-046A-8A47-A1F3-E5B77D9CE052}" type="slidenum">
              <a:rPr lang="en-US"/>
              <a:pPr/>
              <a:t>‹#›</a:t>
            </a:fld>
            <a:endParaRPr lang="en-US"/>
          </a:p>
        </p:txBody>
      </p:sp>
    </p:spTree>
    <p:extLst>
      <p:ext uri="{BB962C8B-B14F-4D97-AF65-F5344CB8AC3E}">
        <p14:creationId xmlns:p14="http://schemas.microsoft.com/office/powerpoint/2010/main" val="4176533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75DCE96A-0A40-B341-AD69-94A80F50B849}" type="slidenum">
              <a:rPr lang="en-US"/>
              <a:pPr/>
              <a:t>‹#›</a:t>
            </a:fld>
            <a:endParaRPr lang="en-US"/>
          </a:p>
        </p:txBody>
      </p:sp>
    </p:spTree>
    <p:extLst>
      <p:ext uri="{BB962C8B-B14F-4D97-AF65-F5344CB8AC3E}">
        <p14:creationId xmlns:p14="http://schemas.microsoft.com/office/powerpoint/2010/main" val="3522462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fld id="{4E5EDC88-4A55-004B-B73D-6964A3947BA9}" type="slidenum">
              <a:rPr lang="en-US"/>
              <a:pPr/>
              <a:t>‹#›</a:t>
            </a:fld>
            <a:endParaRPr lang="en-US"/>
          </a:p>
        </p:txBody>
      </p:sp>
    </p:spTree>
    <p:extLst>
      <p:ext uri="{BB962C8B-B14F-4D97-AF65-F5344CB8AC3E}">
        <p14:creationId xmlns:p14="http://schemas.microsoft.com/office/powerpoint/2010/main" val="980027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1C568248-483F-0248-AA35-4C66209DE414}" type="slidenum">
              <a:rPr lang="en-US"/>
              <a:pPr/>
              <a:t>‹#›</a:t>
            </a:fld>
            <a:endParaRPr lang="en-US"/>
          </a:p>
        </p:txBody>
      </p:sp>
    </p:spTree>
    <p:extLst>
      <p:ext uri="{BB962C8B-B14F-4D97-AF65-F5344CB8AC3E}">
        <p14:creationId xmlns:p14="http://schemas.microsoft.com/office/powerpoint/2010/main" val="816478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21FECD9-902D-3646-BD38-7BF42A08ECCC}" type="slidenum">
              <a:rPr lang="en-US"/>
              <a:pPr/>
              <a:t>‹#›</a:t>
            </a:fld>
            <a:endParaRPr lang="en-US"/>
          </a:p>
        </p:txBody>
      </p:sp>
    </p:spTree>
    <p:extLst>
      <p:ext uri="{BB962C8B-B14F-4D97-AF65-F5344CB8AC3E}">
        <p14:creationId xmlns:p14="http://schemas.microsoft.com/office/powerpoint/2010/main" val="2775238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E90E84A-CDAB-0349-9B67-A02AE4E6AC68}" type="slidenum">
              <a:rPr lang="en-US"/>
              <a:pPr/>
              <a:t>‹#›</a:t>
            </a:fld>
            <a:endParaRPr lang="en-US"/>
          </a:p>
        </p:txBody>
      </p:sp>
    </p:spTree>
    <p:extLst>
      <p:ext uri="{BB962C8B-B14F-4D97-AF65-F5344CB8AC3E}">
        <p14:creationId xmlns:p14="http://schemas.microsoft.com/office/powerpoint/2010/main" val="9084613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C1CF246-A7F4-AA40-A78A-7624D09A496F}" type="slidenum">
              <a:rPr lang="en-US"/>
              <a:pPr/>
              <a:t>‹#›</a:t>
            </a:fld>
            <a:endParaRPr lang="en-US"/>
          </a:p>
        </p:txBody>
      </p:sp>
    </p:spTree>
    <p:extLst>
      <p:ext uri="{BB962C8B-B14F-4D97-AF65-F5344CB8AC3E}">
        <p14:creationId xmlns:p14="http://schemas.microsoft.com/office/powerpoint/2010/main" val="27174837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074323B-4C0D-AC4A-A3C8-C9E4E4C4D53C}" type="slidenum">
              <a:rPr lang="en-US"/>
              <a:pPr/>
              <a:t>‹#›</a:t>
            </a:fld>
            <a:endParaRPr lang="en-US"/>
          </a:p>
        </p:txBody>
      </p:sp>
    </p:spTree>
    <p:extLst>
      <p:ext uri="{BB962C8B-B14F-4D97-AF65-F5344CB8AC3E}">
        <p14:creationId xmlns:p14="http://schemas.microsoft.com/office/powerpoint/2010/main" val="3063161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9B1FA452-4842-E04B-B6BB-D9B531D25325}" type="slidenum">
              <a:rPr lang="en-US"/>
              <a:pPr/>
              <a:t>‹#›</a:t>
            </a:fld>
            <a:endParaRPr lang="en-US"/>
          </a:p>
        </p:txBody>
      </p:sp>
    </p:spTree>
    <p:extLst>
      <p:ext uri="{BB962C8B-B14F-4D97-AF65-F5344CB8AC3E}">
        <p14:creationId xmlns:p14="http://schemas.microsoft.com/office/powerpoint/2010/main" val="515805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9892D21-D8AD-684E-98C2-C1A5A93A784D}" type="slidenum">
              <a:rPr lang="en-US"/>
              <a:pPr/>
              <a:t>‹#›</a:t>
            </a:fld>
            <a:endParaRPr lang="en-US"/>
          </a:p>
        </p:txBody>
      </p:sp>
    </p:spTree>
    <p:extLst>
      <p:ext uri="{BB962C8B-B14F-4D97-AF65-F5344CB8AC3E}">
        <p14:creationId xmlns:p14="http://schemas.microsoft.com/office/powerpoint/2010/main" val="30406919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FB75D53-DE70-824C-9D46-11E773931F6E}" type="slidenum">
              <a:rPr lang="en-US"/>
              <a:pPr/>
              <a:t>‹#›</a:t>
            </a:fld>
            <a:endParaRPr lang="en-US"/>
          </a:p>
        </p:txBody>
      </p:sp>
    </p:spTree>
    <p:extLst>
      <p:ext uri="{BB962C8B-B14F-4D97-AF65-F5344CB8AC3E}">
        <p14:creationId xmlns:p14="http://schemas.microsoft.com/office/powerpoint/2010/main" val="1691126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8DFFBBE-5646-6F4C-89B0-6A18889BC18B}" type="slidenum">
              <a:rPr lang="en-US"/>
              <a:pPr/>
              <a:t>‹#›</a:t>
            </a:fld>
            <a:endParaRPr lang="en-US"/>
          </a:p>
        </p:txBody>
      </p:sp>
    </p:spTree>
    <p:extLst>
      <p:ext uri="{BB962C8B-B14F-4D97-AF65-F5344CB8AC3E}">
        <p14:creationId xmlns:p14="http://schemas.microsoft.com/office/powerpoint/2010/main" val="18879532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9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defRPr>
            </a:lvl1pPr>
          </a:lstStyle>
          <a:p>
            <a:pPr>
              <a:defRPr/>
            </a:pPr>
            <a:endParaRPr lang="en-US"/>
          </a:p>
        </p:txBody>
      </p:sp>
      <p:sp>
        <p:nvSpPr>
          <p:cNvPr id="139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defRPr>
            </a:lvl1pPr>
          </a:lstStyle>
          <a:p>
            <a:pPr>
              <a:defRPr/>
            </a:pPr>
            <a:endParaRPr lang="en-US"/>
          </a:p>
        </p:txBody>
      </p:sp>
      <p:sp>
        <p:nvSpPr>
          <p:cNvPr id="139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entury Gothic" charset="0"/>
              </a:defRPr>
            </a:lvl1pPr>
          </a:lstStyle>
          <a:p>
            <a:fld id="{E5BD00F6-AF70-5546-BF8D-C6AB993DBEF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 id="2147483667" r:id="rId16"/>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entury Gothic" pitchFamily="34" charset="0"/>
          <a:ea typeface="ＭＳ Ｐゴシック" charset="0"/>
        </a:defRPr>
      </a:lvl2pPr>
      <a:lvl3pPr algn="ctr" rtl="0" eaLnBrk="0" fontAlgn="base" hangingPunct="0">
        <a:spcBef>
          <a:spcPct val="0"/>
        </a:spcBef>
        <a:spcAft>
          <a:spcPct val="0"/>
        </a:spcAft>
        <a:defRPr sz="4400">
          <a:solidFill>
            <a:schemeClr val="tx2"/>
          </a:solidFill>
          <a:latin typeface="Century Gothic" pitchFamily="34" charset="0"/>
          <a:ea typeface="ＭＳ Ｐゴシック" charset="0"/>
        </a:defRPr>
      </a:lvl3pPr>
      <a:lvl4pPr algn="ctr" rtl="0" eaLnBrk="0" fontAlgn="base" hangingPunct="0">
        <a:spcBef>
          <a:spcPct val="0"/>
        </a:spcBef>
        <a:spcAft>
          <a:spcPct val="0"/>
        </a:spcAft>
        <a:defRPr sz="4400">
          <a:solidFill>
            <a:schemeClr val="tx2"/>
          </a:solidFill>
          <a:latin typeface="Century Gothic" pitchFamily="34" charset="0"/>
          <a:ea typeface="ＭＳ Ｐゴシック" charset="0"/>
        </a:defRPr>
      </a:lvl4pPr>
      <a:lvl5pPr algn="ctr" rtl="0" eaLnBrk="0" fontAlgn="base" hangingPunct="0">
        <a:spcBef>
          <a:spcPct val="0"/>
        </a:spcBef>
        <a:spcAft>
          <a:spcPct val="0"/>
        </a:spcAft>
        <a:defRPr sz="4400">
          <a:solidFill>
            <a:schemeClr val="tx2"/>
          </a:solidFill>
          <a:latin typeface="Century Gothic" pitchFamily="34" charset="0"/>
          <a:ea typeface="ＭＳ Ｐゴシック" charset="0"/>
        </a:defRPr>
      </a:lvl5pPr>
      <a:lvl6pPr marL="457200" algn="ctr" rtl="0" fontAlgn="base">
        <a:spcBef>
          <a:spcPct val="0"/>
        </a:spcBef>
        <a:spcAft>
          <a:spcPct val="0"/>
        </a:spcAft>
        <a:defRPr sz="4400">
          <a:solidFill>
            <a:schemeClr val="tx2"/>
          </a:solidFill>
          <a:latin typeface="Century Gothic" pitchFamily="34" charset="0"/>
        </a:defRPr>
      </a:lvl6pPr>
      <a:lvl7pPr marL="914400" algn="ctr" rtl="0" fontAlgn="base">
        <a:spcBef>
          <a:spcPct val="0"/>
        </a:spcBef>
        <a:spcAft>
          <a:spcPct val="0"/>
        </a:spcAft>
        <a:defRPr sz="4400">
          <a:solidFill>
            <a:schemeClr val="tx2"/>
          </a:solidFill>
          <a:latin typeface="Century Gothic" pitchFamily="34" charset="0"/>
        </a:defRPr>
      </a:lvl7pPr>
      <a:lvl8pPr marL="1371600" algn="ctr" rtl="0" fontAlgn="base">
        <a:spcBef>
          <a:spcPct val="0"/>
        </a:spcBef>
        <a:spcAft>
          <a:spcPct val="0"/>
        </a:spcAft>
        <a:defRPr sz="4400">
          <a:solidFill>
            <a:schemeClr val="tx2"/>
          </a:solidFill>
          <a:latin typeface="Century Gothic" pitchFamily="34" charset="0"/>
        </a:defRPr>
      </a:lvl8pPr>
      <a:lvl9pPr marL="1828800" algn="ctr" rtl="0" fontAlgn="base">
        <a:spcBef>
          <a:spcPct val="0"/>
        </a:spcBef>
        <a:spcAft>
          <a:spcPct val="0"/>
        </a:spcAft>
        <a:defRPr sz="4400">
          <a:solidFill>
            <a:schemeClr val="tx2"/>
          </a:solidFill>
          <a:latin typeface="Century Gothic"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4" Type="http://schemas.openxmlformats.org/officeDocument/2006/relationships/image" Target="../media/image17.png"/><Relationship Id="rId1" Type="http://schemas.openxmlformats.org/officeDocument/2006/relationships/slideLayout" Target="../slideLayouts/slideLayout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hyperlink" Target="http://studentsforademocraticsociety.org/" TargetMode="External"/><Relationship Id="rId4" Type="http://schemas.openxmlformats.org/officeDocument/2006/relationships/image" Target="../media/image18.png"/><Relationship Id="rId1" Type="http://schemas.openxmlformats.org/officeDocument/2006/relationships/slideLayout" Target="../slideLayouts/slideLayout1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7.tiff"/><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6" Type="http://schemas.openxmlformats.org/officeDocument/2006/relationships/image" Target="../media/image32.jpe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5" Type="http://schemas.openxmlformats.org/officeDocument/2006/relationships/image" Target="../media/image40.tiff"/><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1" Type="http://schemas.openxmlformats.org/officeDocument/2006/relationships/slideLayout" Target="../slideLayouts/slideLayout15.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png"/><Relationship Id="rId7" Type="http://schemas.openxmlformats.org/officeDocument/2006/relationships/image" Target="../media/image53.jpeg"/><Relationship Id="rId8" Type="http://schemas.openxmlformats.org/officeDocument/2006/relationships/image" Target="../media/image54.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media/image56.jpeg"/><Relationship Id="rId5" Type="http://schemas.openxmlformats.org/officeDocument/2006/relationships/image" Target="../media/image57.jpeg"/><Relationship Id="rId6" Type="http://schemas.openxmlformats.org/officeDocument/2006/relationships/image" Target="../media/image58.jpeg"/><Relationship Id="rId1" Type="http://schemas.openxmlformats.org/officeDocument/2006/relationships/slideLayout" Target="../slideLayouts/slideLayout16.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64.png"/><Relationship Id="rId9" Type="http://schemas.openxmlformats.org/officeDocument/2006/relationships/image" Target="../media/image65.png"/><Relationship Id="rId1" Type="http://schemas.openxmlformats.org/officeDocument/2006/relationships/slideLayout" Target="../slideLayouts/slideLayout16.xml"/><Relationship Id="rId2" Type="http://schemas.openxmlformats.org/officeDocument/2006/relationships/notesSlide" Target="../notesSlides/notesSlide25.xml"/></Relationships>
</file>

<file path=ppt/slides/_rels/slide27.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hyperlink" Target="http://www.foreveroldies.com/oldies3/myboyfriend'sback.mp3" TargetMode="External"/><Relationship Id="rId9" Type="http://schemas.openxmlformats.org/officeDocument/2006/relationships/image" Target="../media/image71.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7.xml"/><Relationship Id="rId5" Type="http://schemas.openxmlformats.org/officeDocument/2006/relationships/hyperlink" Target="https://www.youtube.com/watch?v=5NuofNHKbVc" TargetMode="External"/><Relationship Id="rId6" Type="http://schemas.openxmlformats.org/officeDocument/2006/relationships/image" Target="../media/image72.png"/><Relationship Id="rId7" Type="http://schemas.openxmlformats.org/officeDocument/2006/relationships/image" Target="../media/image73.png"/><Relationship Id="rId8" Type="http://schemas.openxmlformats.org/officeDocument/2006/relationships/image" Target="../media/image74.png"/><Relationship Id="rId9" Type="http://schemas.openxmlformats.org/officeDocument/2006/relationships/image" Target="../media/image75.png"/><Relationship Id="rId10" Type="http://schemas.openxmlformats.org/officeDocument/2006/relationships/image" Target="../media/image76.png"/><Relationship Id="rId1" Type="http://schemas.microsoft.com/office/2007/relationships/media" Target="../media/media1.mp4"/><Relationship Id="rId2" Type="http://schemas.openxmlformats.org/officeDocument/2006/relationships/video" Target="../media/media1.mp4"/></Relationships>
</file>

<file path=ppt/slides/_rels/slide29.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7" Type="http://schemas.openxmlformats.org/officeDocument/2006/relationships/image" Target="../media/image81.pn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82.jpeg"/><Relationship Id="rId4" Type="http://schemas.openxmlformats.org/officeDocument/2006/relationships/image" Target="../media/image83.jpe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7.xml"/><Relationship Id="rId2" Type="http://schemas.openxmlformats.org/officeDocument/2006/relationships/image" Target="../media/image8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8.png"/><Relationship Id="rId3" Type="http://schemas.openxmlformats.org/officeDocument/2006/relationships/image" Target="../media/image8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91.jpeg"/><Relationship Id="rId4" Type="http://schemas.openxmlformats.org/officeDocument/2006/relationships/image" Target="../media/image92.png"/><Relationship Id="rId5"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png"/><Relationship Id="rId5" Type="http://schemas.openxmlformats.org/officeDocument/2006/relationships/image" Target="../media/image96.png"/><Relationship Id="rId1" Type="http://schemas.openxmlformats.org/officeDocument/2006/relationships/slideLayout" Target="../slideLayouts/slideLayout15.xml"/><Relationship Id="rId2" Type="http://schemas.openxmlformats.org/officeDocument/2006/relationships/notesSlide" Target="../notesSlides/notesSlide32.xml"/></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4" Type="http://schemas.openxmlformats.org/officeDocument/2006/relationships/image" Target="../media/image98.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39.xml.rels><?xml version="1.0" encoding="UTF-8" standalone="yes"?>
<Relationships xmlns="http://schemas.openxmlformats.org/package/2006/relationships"><Relationship Id="rId3" Type="http://schemas.openxmlformats.org/officeDocument/2006/relationships/image" Target="../media/image100.jpeg"/><Relationship Id="rId4" Type="http://schemas.openxmlformats.org/officeDocument/2006/relationships/image" Target="../media/image101.jpe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04.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05.png"/><Relationship Id="rId4" Type="http://schemas.openxmlformats.org/officeDocument/2006/relationships/image" Target="../media/image106.jpeg"/><Relationship Id="rId1" Type="http://schemas.openxmlformats.org/officeDocument/2006/relationships/slideLayout" Target="../slideLayouts/slideLayout15.xml"/><Relationship Id="rId2" Type="http://schemas.openxmlformats.org/officeDocument/2006/relationships/notesSlide" Target="../notesSlides/notesSlide3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0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0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09.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e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5"/>
          <p:cNvSpPr>
            <a:spLocks noGrp="1" noChangeArrowheads="1"/>
          </p:cNvSpPr>
          <p:nvPr>
            <p:ph type="title"/>
          </p:nvPr>
        </p:nvSpPr>
        <p:spPr/>
        <p:txBody>
          <a:bodyPr/>
          <a:lstStyle/>
          <a:p>
            <a:pPr eaLnBrk="1" hangingPunct="1"/>
            <a:r>
              <a:rPr lang="en-US">
                <a:latin typeface="Century Gothic" charset="0"/>
              </a:rPr>
              <a:t>Greensboro, February 1960</a:t>
            </a:r>
          </a:p>
        </p:txBody>
      </p:sp>
      <p:sp>
        <p:nvSpPr>
          <p:cNvPr id="3075" name="Text Box 8"/>
          <p:cNvSpPr txBox="1">
            <a:spLocks noChangeArrowheads="1"/>
          </p:cNvSpPr>
          <p:nvPr/>
        </p:nvSpPr>
        <p:spPr bwMode="auto">
          <a:xfrm>
            <a:off x="1143000" y="1855788"/>
            <a:ext cx="1295400" cy="2563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entury Gothic" charset="0"/>
                <a:ea typeface="ＭＳ Ｐゴシック" charset="0"/>
              </a:defRPr>
            </a:lvl1pPr>
            <a:lvl2pPr>
              <a:defRPr sz="2800">
                <a:solidFill>
                  <a:schemeClr val="tx1"/>
                </a:solidFill>
                <a:latin typeface="Century Gothic" charset="0"/>
                <a:ea typeface="ＭＳ Ｐゴシック" charset="0"/>
              </a:defRPr>
            </a:lvl2pPr>
            <a:lvl3pPr>
              <a:defRPr sz="2400">
                <a:solidFill>
                  <a:schemeClr val="tx1"/>
                </a:solidFill>
                <a:latin typeface="Century Gothic" charset="0"/>
                <a:ea typeface="ＭＳ Ｐゴシック" charset="0"/>
              </a:defRPr>
            </a:lvl3pPr>
            <a:lvl4pPr>
              <a:defRPr sz="2000">
                <a:solidFill>
                  <a:schemeClr val="tx1"/>
                </a:solidFill>
                <a:latin typeface="Century Gothic" charset="0"/>
                <a:ea typeface="ＭＳ Ｐゴシック" charset="0"/>
              </a:defRPr>
            </a:lvl4pPr>
            <a:lvl5pPr>
              <a:defRPr sz="2000">
                <a:solidFill>
                  <a:schemeClr val="tx1"/>
                </a:solidFill>
                <a:latin typeface="Century Gothic" charset="0"/>
                <a:ea typeface="ＭＳ Ｐゴシック" charset="0"/>
              </a:defRPr>
            </a:lvl5pPr>
            <a:lvl6pPr eaLnBrk="0" hangingPunct="0">
              <a:defRPr sz="2000">
                <a:solidFill>
                  <a:schemeClr val="tx1"/>
                </a:solidFill>
                <a:latin typeface="Century Gothic" charset="0"/>
                <a:ea typeface="ＭＳ Ｐゴシック" charset="0"/>
              </a:defRPr>
            </a:lvl6pPr>
            <a:lvl7pPr eaLnBrk="0" hangingPunct="0">
              <a:defRPr sz="2000">
                <a:solidFill>
                  <a:schemeClr val="tx1"/>
                </a:solidFill>
                <a:latin typeface="Century Gothic" charset="0"/>
                <a:ea typeface="ＭＳ Ｐゴシック" charset="0"/>
              </a:defRPr>
            </a:lvl7pPr>
            <a:lvl8pPr eaLnBrk="0" hangingPunct="0">
              <a:defRPr sz="2000">
                <a:solidFill>
                  <a:schemeClr val="tx1"/>
                </a:solidFill>
                <a:latin typeface="Century Gothic" charset="0"/>
                <a:ea typeface="ＭＳ Ｐゴシック" charset="0"/>
              </a:defRPr>
            </a:lvl8pPr>
            <a:lvl9pPr eaLnBrk="0" hangingPunct="0">
              <a:defRPr sz="2000">
                <a:solidFill>
                  <a:schemeClr val="tx1"/>
                </a:solidFill>
                <a:latin typeface="Century Gothic" charset="0"/>
                <a:ea typeface="ＭＳ Ｐゴシック" charset="0"/>
              </a:defRPr>
            </a:lvl9pPr>
          </a:lstStyle>
          <a:p>
            <a:pPr>
              <a:spcBef>
                <a:spcPct val="50000"/>
              </a:spcBef>
            </a:pPr>
            <a:r>
              <a:rPr lang="en-US" sz="1800">
                <a:latin typeface="Arial" charset="0"/>
              </a:rPr>
              <a:t>Black students ask for service at white’s only lunch counters and refuse to leave.</a:t>
            </a:r>
          </a:p>
        </p:txBody>
      </p:sp>
      <p:pic>
        <p:nvPicPr>
          <p:cNvPr id="3076" name="Picture 9"/>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90800" y="1600200"/>
            <a:ext cx="4953000" cy="3646488"/>
          </a:xfr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762000"/>
            <a:ext cx="3429000" cy="2393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1600200"/>
            <a:ext cx="4953000" cy="3917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331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57200"/>
            <a:ext cx="1781175" cy="1690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7" name="Text Box 7"/>
          <p:cNvSpPr txBox="1">
            <a:spLocks noChangeArrowheads="1"/>
          </p:cNvSpPr>
          <p:nvPr/>
        </p:nvSpPr>
        <p:spPr bwMode="auto">
          <a:xfrm>
            <a:off x="6172200" y="3321050"/>
            <a:ext cx="22098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entury Gothic" charset="0"/>
                <a:ea typeface="ＭＳ Ｐゴシック" charset="0"/>
              </a:defRPr>
            </a:lvl1pPr>
            <a:lvl2pPr>
              <a:defRPr sz="2800">
                <a:solidFill>
                  <a:schemeClr val="tx1"/>
                </a:solidFill>
                <a:latin typeface="Century Gothic" charset="0"/>
                <a:ea typeface="ＭＳ Ｐゴシック" charset="0"/>
              </a:defRPr>
            </a:lvl2pPr>
            <a:lvl3pPr>
              <a:defRPr sz="2400">
                <a:solidFill>
                  <a:schemeClr val="tx1"/>
                </a:solidFill>
                <a:latin typeface="Century Gothic" charset="0"/>
                <a:ea typeface="ＭＳ Ｐゴシック" charset="0"/>
              </a:defRPr>
            </a:lvl3pPr>
            <a:lvl4pPr>
              <a:defRPr sz="2000">
                <a:solidFill>
                  <a:schemeClr val="tx1"/>
                </a:solidFill>
                <a:latin typeface="Century Gothic" charset="0"/>
                <a:ea typeface="ＭＳ Ｐゴシック" charset="0"/>
              </a:defRPr>
            </a:lvl4pPr>
            <a:lvl5pPr>
              <a:defRPr sz="2000">
                <a:solidFill>
                  <a:schemeClr val="tx1"/>
                </a:solidFill>
                <a:latin typeface="Century Gothic" charset="0"/>
                <a:ea typeface="ＭＳ Ｐゴシック" charset="0"/>
              </a:defRPr>
            </a:lvl5pPr>
            <a:lvl6pPr eaLnBrk="0" hangingPunct="0">
              <a:defRPr sz="2000">
                <a:solidFill>
                  <a:schemeClr val="tx1"/>
                </a:solidFill>
                <a:latin typeface="Century Gothic" charset="0"/>
                <a:ea typeface="ＭＳ Ｐゴシック" charset="0"/>
              </a:defRPr>
            </a:lvl6pPr>
            <a:lvl7pPr eaLnBrk="0" hangingPunct="0">
              <a:defRPr sz="2000">
                <a:solidFill>
                  <a:schemeClr val="tx1"/>
                </a:solidFill>
                <a:latin typeface="Century Gothic" charset="0"/>
                <a:ea typeface="ＭＳ Ｐゴシック" charset="0"/>
              </a:defRPr>
            </a:lvl7pPr>
            <a:lvl8pPr eaLnBrk="0" hangingPunct="0">
              <a:defRPr sz="2000">
                <a:solidFill>
                  <a:schemeClr val="tx1"/>
                </a:solidFill>
                <a:latin typeface="Century Gothic" charset="0"/>
                <a:ea typeface="ＭＳ Ｐゴシック" charset="0"/>
              </a:defRPr>
            </a:lvl8pPr>
            <a:lvl9pPr eaLnBrk="0" hangingPunct="0">
              <a:defRPr sz="2000">
                <a:solidFill>
                  <a:schemeClr val="tx1"/>
                </a:solidFill>
                <a:latin typeface="Century Gothic" charset="0"/>
                <a:ea typeface="ＭＳ Ｐゴシック" charset="0"/>
              </a:defRPr>
            </a:lvl9pPr>
          </a:lstStyle>
          <a:p>
            <a:pPr>
              <a:spcBef>
                <a:spcPct val="50000"/>
              </a:spcBef>
            </a:pPr>
            <a:r>
              <a:rPr lang="en-US" sz="1800">
                <a:latin typeface="Arial" charset="0"/>
              </a:rPr>
              <a:t>Freedom Riders in Aniston, Alabama</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n-US">
                <a:latin typeface="Century Gothic" charset="0"/>
              </a:rPr>
              <a:t>Voter registration in Mississippi, 1962</a:t>
            </a:r>
          </a:p>
        </p:txBody>
      </p:sp>
      <p:pic>
        <p:nvPicPr>
          <p:cNvPr id="14339"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404938" y="1981200"/>
            <a:ext cx="5326062" cy="3662363"/>
          </a:xfrm>
          <a:noFill/>
        </p:spPr>
      </p:pic>
      <p:sp>
        <p:nvSpPr>
          <p:cNvPr id="14340" name="Text Box 6"/>
          <p:cNvSpPr txBox="1">
            <a:spLocks noChangeArrowheads="1"/>
          </p:cNvSpPr>
          <p:nvPr/>
        </p:nvSpPr>
        <p:spPr bwMode="auto">
          <a:xfrm>
            <a:off x="7010400" y="1981200"/>
            <a:ext cx="1600200" cy="25638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entury Gothic" charset="0"/>
                <a:ea typeface="ＭＳ Ｐゴシック" charset="0"/>
              </a:defRPr>
            </a:lvl1pPr>
            <a:lvl2pPr>
              <a:defRPr sz="2800">
                <a:solidFill>
                  <a:schemeClr val="tx1"/>
                </a:solidFill>
                <a:latin typeface="Century Gothic" charset="0"/>
                <a:ea typeface="ＭＳ Ｐゴシック" charset="0"/>
              </a:defRPr>
            </a:lvl2pPr>
            <a:lvl3pPr>
              <a:defRPr sz="2400">
                <a:solidFill>
                  <a:schemeClr val="tx1"/>
                </a:solidFill>
                <a:latin typeface="Century Gothic" charset="0"/>
                <a:ea typeface="ＭＳ Ｐゴシック" charset="0"/>
              </a:defRPr>
            </a:lvl3pPr>
            <a:lvl4pPr>
              <a:defRPr sz="2000">
                <a:solidFill>
                  <a:schemeClr val="tx1"/>
                </a:solidFill>
                <a:latin typeface="Century Gothic" charset="0"/>
                <a:ea typeface="ＭＳ Ｐゴシック" charset="0"/>
              </a:defRPr>
            </a:lvl4pPr>
            <a:lvl5pPr>
              <a:defRPr sz="2000">
                <a:solidFill>
                  <a:schemeClr val="tx1"/>
                </a:solidFill>
                <a:latin typeface="Century Gothic" charset="0"/>
                <a:ea typeface="ＭＳ Ｐゴシック" charset="0"/>
              </a:defRPr>
            </a:lvl5pPr>
            <a:lvl6pPr eaLnBrk="0" hangingPunct="0">
              <a:defRPr sz="2000">
                <a:solidFill>
                  <a:schemeClr val="tx1"/>
                </a:solidFill>
                <a:latin typeface="Century Gothic" charset="0"/>
                <a:ea typeface="ＭＳ Ｐゴシック" charset="0"/>
              </a:defRPr>
            </a:lvl6pPr>
            <a:lvl7pPr eaLnBrk="0" hangingPunct="0">
              <a:defRPr sz="2000">
                <a:solidFill>
                  <a:schemeClr val="tx1"/>
                </a:solidFill>
                <a:latin typeface="Century Gothic" charset="0"/>
                <a:ea typeface="ＭＳ Ｐゴシック" charset="0"/>
              </a:defRPr>
            </a:lvl7pPr>
            <a:lvl8pPr eaLnBrk="0" hangingPunct="0">
              <a:defRPr sz="2000">
                <a:solidFill>
                  <a:schemeClr val="tx1"/>
                </a:solidFill>
                <a:latin typeface="Century Gothic" charset="0"/>
                <a:ea typeface="ＭＳ Ｐゴシック" charset="0"/>
              </a:defRPr>
            </a:lvl8pPr>
            <a:lvl9pPr eaLnBrk="0" hangingPunct="0">
              <a:defRPr sz="2000">
                <a:solidFill>
                  <a:schemeClr val="tx1"/>
                </a:solidFill>
                <a:latin typeface="Century Gothic" charset="0"/>
                <a:ea typeface="ＭＳ Ｐゴシック" charset="0"/>
              </a:defRPr>
            </a:lvl9pPr>
          </a:lstStyle>
          <a:p>
            <a:pPr>
              <a:spcBef>
                <a:spcPct val="50000"/>
              </a:spcBef>
            </a:pPr>
            <a:r>
              <a:rPr lang="en-US" sz="1800">
                <a:latin typeface="Arial" charset="0"/>
              </a:rPr>
              <a:t>Robert Moses of the Student Nonviolent Coordinating Committee  (SNCC) on the extreme right</a:t>
            </a:r>
          </a:p>
        </p:txBody>
      </p:sp>
      <p:pic>
        <p:nvPicPr>
          <p:cNvPr id="14341" name="Picture 7"/>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09600" y="990600"/>
            <a:ext cx="1333500" cy="1274763"/>
          </a:xfr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r>
              <a:rPr lang="en-US" sz="4000">
                <a:latin typeface="Century Gothic" charset="0"/>
              </a:rPr>
              <a:t>1960 anti-HUAC riots in San Francisco</a:t>
            </a:r>
          </a:p>
        </p:txBody>
      </p:sp>
      <p:sp>
        <p:nvSpPr>
          <p:cNvPr id="15365" name="Text Box 8"/>
          <p:cNvSpPr txBox="1">
            <a:spLocks noChangeArrowheads="1"/>
          </p:cNvSpPr>
          <p:nvPr/>
        </p:nvSpPr>
        <p:spPr bwMode="auto">
          <a:xfrm>
            <a:off x="6172200" y="3822020"/>
            <a:ext cx="2286000" cy="173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entury Gothic" charset="0"/>
                <a:ea typeface="ＭＳ Ｐゴシック" charset="0"/>
              </a:defRPr>
            </a:lvl1pPr>
            <a:lvl2pPr>
              <a:defRPr sz="2800">
                <a:solidFill>
                  <a:schemeClr val="tx1"/>
                </a:solidFill>
                <a:latin typeface="Century Gothic" charset="0"/>
                <a:ea typeface="ＭＳ Ｐゴシック" charset="0"/>
              </a:defRPr>
            </a:lvl2pPr>
            <a:lvl3pPr>
              <a:defRPr sz="2400">
                <a:solidFill>
                  <a:schemeClr val="tx1"/>
                </a:solidFill>
                <a:latin typeface="Century Gothic" charset="0"/>
                <a:ea typeface="ＭＳ Ｐゴシック" charset="0"/>
              </a:defRPr>
            </a:lvl3pPr>
            <a:lvl4pPr>
              <a:defRPr sz="2000">
                <a:solidFill>
                  <a:schemeClr val="tx1"/>
                </a:solidFill>
                <a:latin typeface="Century Gothic" charset="0"/>
                <a:ea typeface="ＭＳ Ｐゴシック" charset="0"/>
              </a:defRPr>
            </a:lvl4pPr>
            <a:lvl5pPr>
              <a:defRPr sz="2000">
                <a:solidFill>
                  <a:schemeClr val="tx1"/>
                </a:solidFill>
                <a:latin typeface="Century Gothic" charset="0"/>
                <a:ea typeface="ＭＳ Ｐゴシック" charset="0"/>
              </a:defRPr>
            </a:lvl5pPr>
            <a:lvl6pPr eaLnBrk="0" hangingPunct="0">
              <a:defRPr sz="2000">
                <a:solidFill>
                  <a:schemeClr val="tx1"/>
                </a:solidFill>
                <a:latin typeface="Century Gothic" charset="0"/>
                <a:ea typeface="ＭＳ Ｐゴシック" charset="0"/>
              </a:defRPr>
            </a:lvl6pPr>
            <a:lvl7pPr eaLnBrk="0" hangingPunct="0">
              <a:defRPr sz="2000">
                <a:solidFill>
                  <a:schemeClr val="tx1"/>
                </a:solidFill>
                <a:latin typeface="Century Gothic" charset="0"/>
                <a:ea typeface="ＭＳ Ｐゴシック" charset="0"/>
              </a:defRPr>
            </a:lvl7pPr>
            <a:lvl8pPr eaLnBrk="0" hangingPunct="0">
              <a:defRPr sz="2000">
                <a:solidFill>
                  <a:schemeClr val="tx1"/>
                </a:solidFill>
                <a:latin typeface="Century Gothic" charset="0"/>
                <a:ea typeface="ＭＳ Ｐゴシック" charset="0"/>
              </a:defRPr>
            </a:lvl8pPr>
            <a:lvl9pPr eaLnBrk="0" hangingPunct="0">
              <a:defRPr sz="2000">
                <a:solidFill>
                  <a:schemeClr val="tx1"/>
                </a:solidFill>
                <a:latin typeface="Century Gothic" charset="0"/>
                <a:ea typeface="ＭＳ Ｐゴシック" charset="0"/>
              </a:defRPr>
            </a:lvl9pPr>
          </a:lstStyle>
          <a:p>
            <a:pPr>
              <a:spcBef>
                <a:spcPct val="50000"/>
              </a:spcBef>
            </a:pPr>
            <a:r>
              <a:rPr lang="en-US" sz="1800">
                <a:latin typeface="Arial" charset="0"/>
              </a:rPr>
              <a:t>“If you think I will cooperate with this pack of Judases, you are insane.” HUAC witness Bill Mandel, 1960</a:t>
            </a:r>
          </a:p>
        </p:txBody>
      </p:sp>
      <p:pic>
        <p:nvPicPr>
          <p:cNvPr id="3" name="Picture 2"/>
          <p:cNvPicPr>
            <a:picLocks noChangeAspect="1"/>
          </p:cNvPicPr>
          <p:nvPr/>
        </p:nvPicPr>
        <p:blipFill>
          <a:blip r:embed="rId3"/>
          <a:stretch>
            <a:fillRect/>
          </a:stretch>
        </p:blipFill>
        <p:spPr>
          <a:xfrm>
            <a:off x="685800" y="1981200"/>
            <a:ext cx="5328796" cy="4267200"/>
          </a:xfrm>
          <a:prstGeom prst="rect">
            <a:avLst/>
          </a:prstGeom>
        </p:spPr>
      </p:pic>
      <p:pic>
        <p:nvPicPr>
          <p:cNvPr id="15364" name="Picture 6"/>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580063" y="1981200"/>
            <a:ext cx="2698750" cy="1808163"/>
          </a:xfr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title"/>
          </p:nvPr>
        </p:nvSpPr>
        <p:spPr/>
        <p:txBody>
          <a:bodyPr/>
          <a:lstStyle/>
          <a:p>
            <a:pPr eaLnBrk="1" hangingPunct="1"/>
            <a:r>
              <a:rPr lang="en-US" sz="4000">
                <a:latin typeface="Century Gothic" charset="0"/>
              </a:rPr>
              <a:t>The Port Huron Statement of SDS, 1962</a:t>
            </a:r>
          </a:p>
        </p:txBody>
      </p:sp>
      <p:sp>
        <p:nvSpPr>
          <p:cNvPr id="16387" name="Rectangle 9"/>
          <p:cNvSpPr>
            <a:spLocks noGrp="1" noChangeArrowheads="1"/>
          </p:cNvSpPr>
          <p:nvPr>
            <p:ph type="body" sz="half" idx="2"/>
          </p:nvPr>
        </p:nvSpPr>
        <p:spPr>
          <a:xfrm>
            <a:off x="990600" y="1870075"/>
            <a:ext cx="4572000" cy="4530725"/>
          </a:xfrm>
        </p:spPr>
        <p:txBody>
          <a:bodyPr/>
          <a:lstStyle/>
          <a:p>
            <a:pPr eaLnBrk="1" hangingPunct="1"/>
            <a:r>
              <a:rPr lang="en-US" sz="2800">
                <a:latin typeface="Century Gothic" charset="0"/>
              </a:rPr>
              <a:t>Called for the democratization of all aspects of American life, including:</a:t>
            </a:r>
          </a:p>
          <a:p>
            <a:pPr eaLnBrk="1" hangingPunct="1"/>
            <a:r>
              <a:rPr lang="en-US" sz="2800">
                <a:latin typeface="Century Gothic" charset="0"/>
              </a:rPr>
              <a:t>Education</a:t>
            </a:r>
          </a:p>
          <a:p>
            <a:pPr eaLnBrk="1" hangingPunct="1"/>
            <a:r>
              <a:rPr lang="en-US" sz="2800">
                <a:latin typeface="Century Gothic" charset="0"/>
              </a:rPr>
              <a:t>Work</a:t>
            </a:r>
          </a:p>
          <a:p>
            <a:pPr eaLnBrk="1" hangingPunct="1"/>
            <a:r>
              <a:rPr lang="en-US" sz="2800">
                <a:latin typeface="Century Gothic" charset="0"/>
              </a:rPr>
              <a:t>Consumption, and </a:t>
            </a:r>
          </a:p>
          <a:p>
            <a:pPr eaLnBrk="1" hangingPunct="1"/>
            <a:r>
              <a:rPr lang="en-US" sz="2800">
                <a:latin typeface="Century Gothic" charset="0"/>
              </a:rPr>
              <a:t>State, local, and national politics</a:t>
            </a:r>
          </a:p>
        </p:txBody>
      </p:sp>
      <p:pic>
        <p:nvPicPr>
          <p:cNvPr id="16388" name="Picture 10">
            <a:hlinkClick r:id="rId3"/>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5410200" y="2667000"/>
            <a:ext cx="2006600" cy="1938338"/>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title"/>
          </p:nvPr>
        </p:nvSpPr>
        <p:spPr/>
        <p:txBody>
          <a:bodyPr/>
          <a:lstStyle/>
          <a:p>
            <a:pPr eaLnBrk="1" hangingPunct="1"/>
            <a:r>
              <a:rPr lang="en-US" sz="3300">
                <a:latin typeface="Century Gothic" charset="0"/>
              </a:rPr>
              <a:t>The Bay of Pigs invasion, 1961;</a:t>
            </a:r>
            <a:r>
              <a:rPr lang="en-US" sz="4000">
                <a:latin typeface="Century Gothic" charset="0"/>
              </a:rPr>
              <a:t/>
            </a:r>
            <a:br>
              <a:rPr lang="en-US" sz="4000">
                <a:latin typeface="Century Gothic" charset="0"/>
              </a:rPr>
            </a:br>
            <a:r>
              <a:rPr lang="en-US" sz="4800">
                <a:latin typeface="Century Gothic" charset="0"/>
              </a:rPr>
              <a:t>Cuban Missile Crisis, </a:t>
            </a:r>
            <a:r>
              <a:rPr lang="en-US" sz="4000">
                <a:latin typeface="Century Gothic" charset="0"/>
              </a:rPr>
              <a:t>1962</a:t>
            </a:r>
          </a:p>
        </p:txBody>
      </p:sp>
      <p:pic>
        <p:nvPicPr>
          <p:cNvPr id="17411" name="Picture 9" descr="621025"/>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262063" y="1981200"/>
            <a:ext cx="5324475" cy="3540125"/>
          </a:xfrm>
          <a:noFill/>
        </p:spPr>
      </p:pic>
      <p:pic>
        <p:nvPicPr>
          <p:cNvPr id="17412" name="Picture 13"/>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858000" y="1828800"/>
            <a:ext cx="1720850" cy="2189163"/>
          </a:xfrm>
          <a:noFill/>
        </p:spPr>
      </p:pic>
      <p:sp>
        <p:nvSpPr>
          <p:cNvPr id="17413" name="Text Box 15"/>
          <p:cNvSpPr txBox="1">
            <a:spLocks noChangeArrowheads="1"/>
          </p:cNvSpPr>
          <p:nvPr/>
        </p:nvSpPr>
        <p:spPr bwMode="auto">
          <a:xfrm>
            <a:off x="6858000" y="4114800"/>
            <a:ext cx="2286000" cy="1190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entury Gothic" charset="0"/>
                <a:ea typeface="ＭＳ Ｐゴシック" charset="0"/>
              </a:defRPr>
            </a:lvl1pPr>
            <a:lvl2pPr>
              <a:defRPr sz="2800">
                <a:solidFill>
                  <a:schemeClr val="tx1"/>
                </a:solidFill>
                <a:latin typeface="Century Gothic" charset="0"/>
                <a:ea typeface="ＭＳ Ｐゴシック" charset="0"/>
              </a:defRPr>
            </a:lvl2pPr>
            <a:lvl3pPr>
              <a:defRPr sz="2400">
                <a:solidFill>
                  <a:schemeClr val="tx1"/>
                </a:solidFill>
                <a:latin typeface="Century Gothic" charset="0"/>
                <a:ea typeface="ＭＳ Ｐゴシック" charset="0"/>
              </a:defRPr>
            </a:lvl3pPr>
            <a:lvl4pPr>
              <a:defRPr sz="2000">
                <a:solidFill>
                  <a:schemeClr val="tx1"/>
                </a:solidFill>
                <a:latin typeface="Century Gothic" charset="0"/>
                <a:ea typeface="ＭＳ Ｐゴシック" charset="0"/>
              </a:defRPr>
            </a:lvl4pPr>
            <a:lvl5pPr>
              <a:defRPr sz="2000">
                <a:solidFill>
                  <a:schemeClr val="tx1"/>
                </a:solidFill>
                <a:latin typeface="Century Gothic" charset="0"/>
                <a:ea typeface="ＭＳ Ｐゴシック" charset="0"/>
              </a:defRPr>
            </a:lvl5pPr>
            <a:lvl6pPr eaLnBrk="0" hangingPunct="0">
              <a:defRPr sz="2000">
                <a:solidFill>
                  <a:schemeClr val="tx1"/>
                </a:solidFill>
                <a:latin typeface="Century Gothic" charset="0"/>
                <a:ea typeface="ＭＳ Ｐゴシック" charset="0"/>
              </a:defRPr>
            </a:lvl6pPr>
            <a:lvl7pPr eaLnBrk="0" hangingPunct="0">
              <a:defRPr sz="2000">
                <a:solidFill>
                  <a:schemeClr val="tx1"/>
                </a:solidFill>
                <a:latin typeface="Century Gothic" charset="0"/>
                <a:ea typeface="ＭＳ Ｐゴシック" charset="0"/>
              </a:defRPr>
            </a:lvl7pPr>
            <a:lvl8pPr eaLnBrk="0" hangingPunct="0">
              <a:defRPr sz="2000">
                <a:solidFill>
                  <a:schemeClr val="tx1"/>
                </a:solidFill>
                <a:latin typeface="Century Gothic" charset="0"/>
                <a:ea typeface="ＭＳ Ｐゴシック" charset="0"/>
              </a:defRPr>
            </a:lvl8pPr>
            <a:lvl9pPr eaLnBrk="0" hangingPunct="0">
              <a:defRPr sz="2000">
                <a:solidFill>
                  <a:schemeClr val="tx1"/>
                </a:solidFill>
                <a:latin typeface="Century Gothic" charset="0"/>
                <a:ea typeface="ＭＳ Ｐゴシック" charset="0"/>
              </a:defRPr>
            </a:lvl9pPr>
          </a:lstStyle>
          <a:p>
            <a:pPr>
              <a:spcBef>
                <a:spcPct val="50000"/>
              </a:spcBef>
            </a:pPr>
            <a:r>
              <a:rPr lang="en-US" sz="1800">
                <a:latin typeface="Arial" charset="0"/>
              </a:rPr>
              <a:t>Adlai Stevenson confronting Russians at UN, 1962</a:t>
            </a:r>
          </a:p>
        </p:txBody>
      </p:sp>
      <p:pic>
        <p:nvPicPr>
          <p:cNvPr id="17414" name="Picture 18"/>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a:xfrm>
            <a:off x="2362200" y="4495800"/>
            <a:ext cx="2667000" cy="1985963"/>
          </a:xfrm>
          <a:noFill/>
        </p:spPr>
      </p:pic>
      <p:sp>
        <p:nvSpPr>
          <p:cNvPr id="17415" name="Text Box 20"/>
          <p:cNvSpPr txBox="1">
            <a:spLocks noChangeArrowheads="1"/>
          </p:cNvSpPr>
          <p:nvPr/>
        </p:nvSpPr>
        <p:spPr bwMode="auto">
          <a:xfrm>
            <a:off x="5105400" y="5562600"/>
            <a:ext cx="3200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entury Gothic" charset="0"/>
                <a:ea typeface="ＭＳ Ｐゴシック" charset="0"/>
              </a:defRPr>
            </a:lvl1pPr>
            <a:lvl2pPr>
              <a:defRPr sz="2800">
                <a:solidFill>
                  <a:schemeClr val="tx1"/>
                </a:solidFill>
                <a:latin typeface="Century Gothic" charset="0"/>
                <a:ea typeface="ＭＳ Ｐゴシック" charset="0"/>
              </a:defRPr>
            </a:lvl2pPr>
            <a:lvl3pPr>
              <a:defRPr sz="2400">
                <a:solidFill>
                  <a:schemeClr val="tx1"/>
                </a:solidFill>
                <a:latin typeface="Century Gothic" charset="0"/>
                <a:ea typeface="ＭＳ Ｐゴシック" charset="0"/>
              </a:defRPr>
            </a:lvl3pPr>
            <a:lvl4pPr>
              <a:defRPr sz="2000">
                <a:solidFill>
                  <a:schemeClr val="tx1"/>
                </a:solidFill>
                <a:latin typeface="Century Gothic" charset="0"/>
                <a:ea typeface="ＭＳ Ｐゴシック" charset="0"/>
              </a:defRPr>
            </a:lvl4pPr>
            <a:lvl5pPr>
              <a:defRPr sz="2000">
                <a:solidFill>
                  <a:schemeClr val="tx1"/>
                </a:solidFill>
                <a:latin typeface="Century Gothic" charset="0"/>
                <a:ea typeface="ＭＳ Ｐゴシック" charset="0"/>
              </a:defRPr>
            </a:lvl5pPr>
            <a:lvl6pPr eaLnBrk="0" hangingPunct="0">
              <a:defRPr sz="2000">
                <a:solidFill>
                  <a:schemeClr val="tx1"/>
                </a:solidFill>
                <a:latin typeface="Century Gothic" charset="0"/>
                <a:ea typeface="ＭＳ Ｐゴシック" charset="0"/>
              </a:defRPr>
            </a:lvl6pPr>
            <a:lvl7pPr eaLnBrk="0" hangingPunct="0">
              <a:defRPr sz="2000">
                <a:solidFill>
                  <a:schemeClr val="tx1"/>
                </a:solidFill>
                <a:latin typeface="Century Gothic" charset="0"/>
                <a:ea typeface="ＭＳ Ｐゴシック" charset="0"/>
              </a:defRPr>
            </a:lvl7pPr>
            <a:lvl8pPr eaLnBrk="0" hangingPunct="0">
              <a:defRPr sz="2000">
                <a:solidFill>
                  <a:schemeClr val="tx1"/>
                </a:solidFill>
                <a:latin typeface="Century Gothic" charset="0"/>
                <a:ea typeface="ＭＳ Ｐゴシック" charset="0"/>
              </a:defRPr>
            </a:lvl8pPr>
            <a:lvl9pPr eaLnBrk="0" hangingPunct="0">
              <a:defRPr sz="2000">
                <a:solidFill>
                  <a:schemeClr val="tx1"/>
                </a:solidFill>
                <a:latin typeface="Century Gothic" charset="0"/>
                <a:ea typeface="ＭＳ Ｐゴシック" charset="0"/>
              </a:defRPr>
            </a:lvl9pPr>
          </a:lstStyle>
          <a:p>
            <a:pPr>
              <a:spcBef>
                <a:spcPct val="50000"/>
              </a:spcBef>
            </a:pPr>
            <a:r>
              <a:rPr lang="en-US" sz="1800">
                <a:latin typeface="Arial" charset="0"/>
              </a:rPr>
              <a:t>Kennedy on TV threatening nuclear war</a:t>
            </a:r>
          </a:p>
        </p:txBody>
      </p:sp>
      <p:pic>
        <p:nvPicPr>
          <p:cNvPr id="17416"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2743200"/>
            <a:ext cx="2514600" cy="2063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76200"/>
            <a:ext cx="7772400" cy="1143000"/>
          </a:xfrm>
        </p:spPr>
        <p:txBody>
          <a:bodyPr/>
          <a:lstStyle/>
          <a:p>
            <a:pPr eaLnBrk="1" hangingPunct="1"/>
            <a:r>
              <a:rPr lang="en-US">
                <a:latin typeface="Century Gothic" charset="0"/>
              </a:rPr>
              <a:t>King’s civil rights strategy</a:t>
            </a:r>
          </a:p>
        </p:txBody>
      </p:sp>
      <p:sp>
        <p:nvSpPr>
          <p:cNvPr id="15363" name="Rectangle 3"/>
          <p:cNvSpPr>
            <a:spLocks noGrp="1" noChangeArrowheads="1"/>
          </p:cNvSpPr>
          <p:nvPr>
            <p:ph type="body" sz="half" idx="1"/>
          </p:nvPr>
        </p:nvSpPr>
        <p:spPr>
          <a:xfrm>
            <a:off x="990600" y="990600"/>
            <a:ext cx="4038600" cy="4530725"/>
          </a:xfrm>
        </p:spPr>
        <p:txBody>
          <a:bodyPr/>
          <a:lstStyle/>
          <a:p>
            <a:pPr eaLnBrk="1" hangingPunct="1"/>
            <a:r>
              <a:rPr lang="en-US" sz="2800">
                <a:latin typeface="Century Gothic" charset="0"/>
              </a:rPr>
              <a:t>black and white protestors bare their throats in the South</a:t>
            </a:r>
          </a:p>
          <a:p>
            <a:pPr eaLnBrk="1" hangingPunct="1"/>
            <a:r>
              <a:rPr lang="en-US" sz="2800">
                <a:latin typeface="Century Gothic" charset="0"/>
              </a:rPr>
              <a:t>whites respond with vicious violence</a:t>
            </a:r>
          </a:p>
          <a:p>
            <a:pPr eaLnBrk="1" hangingPunct="1"/>
            <a:r>
              <a:rPr lang="en-US" sz="2800">
                <a:latin typeface="Century Gothic" charset="0"/>
              </a:rPr>
              <a:t>media rushes to the scene</a:t>
            </a:r>
          </a:p>
          <a:p>
            <a:pPr eaLnBrk="1" hangingPunct="1"/>
            <a:r>
              <a:rPr lang="en-US" sz="2800">
                <a:latin typeface="Century Gothic" charset="0"/>
              </a:rPr>
              <a:t>northern public opinion explodes</a:t>
            </a:r>
          </a:p>
          <a:p>
            <a:pPr eaLnBrk="1" hangingPunct="1"/>
            <a:r>
              <a:rPr lang="en-US" sz="2800">
                <a:latin typeface="Century Gothic" charset="0"/>
              </a:rPr>
              <a:t>the president is forced to bring in federal protection</a:t>
            </a:r>
          </a:p>
          <a:p>
            <a:pPr eaLnBrk="1" hangingPunct="1">
              <a:buFontTx/>
              <a:buNone/>
            </a:pPr>
            <a:endParaRPr lang="en-US" sz="2800">
              <a:latin typeface="Century Gothic" charset="0"/>
            </a:endParaRPr>
          </a:p>
        </p:txBody>
      </p:sp>
      <p:pic>
        <p:nvPicPr>
          <p:cNvPr id="18436" name="Picture 4"/>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4953000" y="1447800"/>
            <a:ext cx="3292475" cy="2189163"/>
          </a:xfrm>
          <a:noFill/>
        </p:spPr>
      </p:pic>
      <p:pic>
        <p:nvPicPr>
          <p:cNvPr id="18437" name="Picture 6"/>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659563" y="3433763"/>
            <a:ext cx="1585912" cy="2284412"/>
          </a:xfrm>
          <a:noFill/>
        </p:spPr>
      </p:pic>
      <p:pic>
        <p:nvPicPr>
          <p:cNvPr id="1843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3733800"/>
            <a:ext cx="1528763"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843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48275" y="4714875"/>
            <a:ext cx="1381125" cy="1381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wedge">
                                      <p:cBhvr>
                                        <p:cTn id="7" dur="500"/>
                                        <p:tgtEl>
                                          <p:spTgt spid="1536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5363">
                                            <p:txEl>
                                              <p:pRg st="1" end="1"/>
                                            </p:txEl>
                                          </p:spTgt>
                                        </p:tgtEl>
                                        <p:attrNameLst>
                                          <p:attrName>style.visibility</p:attrName>
                                        </p:attrNameLst>
                                      </p:cBhvr>
                                      <p:to>
                                        <p:strVal val="visible"/>
                                      </p:to>
                                    </p:set>
                                    <p:animEffect transition="in" filter="wedge">
                                      <p:cBhvr>
                                        <p:cTn id="12" dur="500"/>
                                        <p:tgtEl>
                                          <p:spTgt spid="1536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5363">
                                            <p:txEl>
                                              <p:pRg st="2" end="2"/>
                                            </p:txEl>
                                          </p:spTgt>
                                        </p:tgtEl>
                                        <p:attrNameLst>
                                          <p:attrName>style.visibility</p:attrName>
                                        </p:attrNameLst>
                                      </p:cBhvr>
                                      <p:to>
                                        <p:strVal val="visible"/>
                                      </p:to>
                                    </p:set>
                                    <p:animEffect transition="in" filter="wedge">
                                      <p:cBhvr>
                                        <p:cTn id="17" dur="500"/>
                                        <p:tgtEl>
                                          <p:spTgt spid="1536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5363">
                                            <p:txEl>
                                              <p:pRg st="3" end="3"/>
                                            </p:txEl>
                                          </p:spTgt>
                                        </p:tgtEl>
                                        <p:attrNameLst>
                                          <p:attrName>style.visibility</p:attrName>
                                        </p:attrNameLst>
                                      </p:cBhvr>
                                      <p:to>
                                        <p:strVal val="visible"/>
                                      </p:to>
                                    </p:set>
                                    <p:animEffect transition="in" filter="wedge">
                                      <p:cBhvr>
                                        <p:cTn id="22" dur="500"/>
                                        <p:tgtEl>
                                          <p:spTgt spid="1536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5363">
                                            <p:txEl>
                                              <p:pRg st="4" end="4"/>
                                            </p:txEl>
                                          </p:spTgt>
                                        </p:tgtEl>
                                        <p:attrNameLst>
                                          <p:attrName>style.visibility</p:attrName>
                                        </p:attrNameLst>
                                      </p:cBhvr>
                                      <p:to>
                                        <p:strVal val="visible"/>
                                      </p:to>
                                    </p:set>
                                    <p:animEffect transition="in" filter="wedge">
                                      <p:cBhvr>
                                        <p:cTn id="27" dur="500"/>
                                        <p:tgtEl>
                                          <p:spTgt spid="153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5"/>
          <p:cNvSpPr>
            <a:spLocks noGrp="1" noChangeArrowheads="1"/>
          </p:cNvSpPr>
          <p:nvPr>
            <p:ph type="title"/>
          </p:nvPr>
        </p:nvSpPr>
        <p:spPr>
          <a:xfrm>
            <a:off x="457200" y="838200"/>
            <a:ext cx="7772400" cy="1143000"/>
          </a:xfrm>
        </p:spPr>
        <p:txBody>
          <a:bodyPr/>
          <a:lstStyle/>
          <a:p>
            <a:pPr algn="l" eaLnBrk="1" hangingPunct="1"/>
            <a:r>
              <a:rPr lang="en-US" sz="4000">
                <a:latin typeface="Century Gothic" charset="0"/>
              </a:rPr>
              <a:t>August 28, 1963: </a:t>
            </a:r>
            <a:br>
              <a:rPr lang="en-US" sz="4000">
                <a:latin typeface="Century Gothic" charset="0"/>
              </a:rPr>
            </a:br>
            <a:r>
              <a:rPr lang="en-US" sz="4000">
                <a:latin typeface="Century Gothic" charset="0"/>
              </a:rPr>
              <a:t>The March on Washington</a:t>
            </a:r>
          </a:p>
        </p:txBody>
      </p:sp>
      <p:sp>
        <p:nvSpPr>
          <p:cNvPr id="19461" name="Text Box 10"/>
          <p:cNvSpPr txBox="1">
            <a:spLocks noChangeArrowheads="1"/>
          </p:cNvSpPr>
          <p:nvPr/>
        </p:nvSpPr>
        <p:spPr bwMode="auto">
          <a:xfrm>
            <a:off x="990600" y="2595563"/>
            <a:ext cx="2895600" cy="3195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entury Gothic" charset="0"/>
                <a:ea typeface="ＭＳ Ｐゴシック" charset="0"/>
              </a:defRPr>
            </a:lvl1pPr>
            <a:lvl2pPr>
              <a:defRPr sz="2800">
                <a:solidFill>
                  <a:schemeClr val="tx1"/>
                </a:solidFill>
                <a:latin typeface="Century Gothic" charset="0"/>
                <a:ea typeface="ＭＳ Ｐゴシック" charset="0"/>
              </a:defRPr>
            </a:lvl2pPr>
            <a:lvl3pPr>
              <a:defRPr sz="2400">
                <a:solidFill>
                  <a:schemeClr val="tx1"/>
                </a:solidFill>
                <a:latin typeface="Century Gothic" charset="0"/>
                <a:ea typeface="ＭＳ Ｐゴシック" charset="0"/>
              </a:defRPr>
            </a:lvl3pPr>
            <a:lvl4pPr>
              <a:defRPr sz="2000">
                <a:solidFill>
                  <a:schemeClr val="tx1"/>
                </a:solidFill>
                <a:latin typeface="Century Gothic" charset="0"/>
                <a:ea typeface="ＭＳ Ｐゴシック" charset="0"/>
              </a:defRPr>
            </a:lvl4pPr>
            <a:lvl5pPr>
              <a:defRPr sz="2000">
                <a:solidFill>
                  <a:schemeClr val="tx1"/>
                </a:solidFill>
                <a:latin typeface="Century Gothic" charset="0"/>
                <a:ea typeface="ＭＳ Ｐゴシック" charset="0"/>
              </a:defRPr>
            </a:lvl5pPr>
            <a:lvl6pPr eaLnBrk="0" hangingPunct="0">
              <a:defRPr sz="2000">
                <a:solidFill>
                  <a:schemeClr val="tx1"/>
                </a:solidFill>
                <a:latin typeface="Century Gothic" charset="0"/>
                <a:ea typeface="ＭＳ Ｐゴシック" charset="0"/>
              </a:defRPr>
            </a:lvl6pPr>
            <a:lvl7pPr eaLnBrk="0" hangingPunct="0">
              <a:defRPr sz="2000">
                <a:solidFill>
                  <a:schemeClr val="tx1"/>
                </a:solidFill>
                <a:latin typeface="Century Gothic" charset="0"/>
                <a:ea typeface="ＭＳ Ｐゴシック" charset="0"/>
              </a:defRPr>
            </a:lvl7pPr>
            <a:lvl8pPr eaLnBrk="0" hangingPunct="0">
              <a:defRPr sz="2000">
                <a:solidFill>
                  <a:schemeClr val="tx1"/>
                </a:solidFill>
                <a:latin typeface="Century Gothic" charset="0"/>
                <a:ea typeface="ＭＳ Ｐゴシック" charset="0"/>
              </a:defRPr>
            </a:lvl8pPr>
            <a:lvl9pPr eaLnBrk="0" hangingPunct="0">
              <a:defRPr sz="2000">
                <a:solidFill>
                  <a:schemeClr val="tx1"/>
                </a:solidFill>
                <a:latin typeface="Century Gothic" charset="0"/>
                <a:ea typeface="ＭＳ Ｐゴシック" charset="0"/>
              </a:defRPr>
            </a:lvl9pPr>
          </a:lstStyle>
          <a:p>
            <a:pPr>
              <a:spcBef>
                <a:spcPct val="50000"/>
              </a:spcBef>
            </a:pPr>
            <a:r>
              <a:rPr lang="en-US" sz="2400">
                <a:latin typeface="Arial" charset="0"/>
              </a:rPr>
              <a:t>“Where is </a:t>
            </a:r>
            <a:r>
              <a:rPr lang="en-US" sz="2400" i="1">
                <a:latin typeface="Arial" charset="0"/>
              </a:rPr>
              <a:t>our</a:t>
            </a:r>
            <a:r>
              <a:rPr lang="en-US" sz="2400">
                <a:latin typeface="Arial" charset="0"/>
              </a:rPr>
              <a:t> party? Where is the political party that will make it unnecessary to March on Washington?”</a:t>
            </a:r>
          </a:p>
          <a:p>
            <a:pPr>
              <a:spcBef>
                <a:spcPct val="50000"/>
              </a:spcBef>
            </a:pPr>
            <a:r>
              <a:rPr lang="en-US" sz="2400">
                <a:latin typeface="Arial" charset="0"/>
              </a:rPr>
              <a:t>--John Lewis, 1963</a:t>
            </a:r>
          </a:p>
        </p:txBody>
      </p:sp>
      <p:pic>
        <p:nvPicPr>
          <p:cNvPr id="3" name="Picture 2"/>
          <p:cNvPicPr>
            <a:picLocks noChangeAspect="1"/>
          </p:cNvPicPr>
          <p:nvPr/>
        </p:nvPicPr>
        <p:blipFill>
          <a:blip r:embed="rId3"/>
          <a:stretch>
            <a:fillRect/>
          </a:stretch>
        </p:blipFill>
        <p:spPr>
          <a:xfrm>
            <a:off x="3810000" y="3494314"/>
            <a:ext cx="5261246" cy="3489960"/>
          </a:xfrm>
          <a:prstGeom prst="rect">
            <a:avLst/>
          </a:prstGeom>
        </p:spPr>
      </p:pic>
      <p:pic>
        <p:nvPicPr>
          <p:cNvPr id="1945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2209800"/>
            <a:ext cx="2228850" cy="2743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cache3.asset-cache.net/xc/50545513.jpg?v=1&amp;c=IWSAsset&amp;k=2&amp;d=E41C9FE5C4AA0A14A71EAA0AC997238BF4BCF6A9F70E4A88A6B06B600D1F2949B01E70F2B326997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685800"/>
            <a:ext cx="4067175" cy="2924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3" name="Picture 10" descr="http://www.classroomhelp.com/lessons/Presidents/presimages/johnson_oath.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4114800"/>
            <a:ext cx="2819400" cy="25796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4" name="Picture 14" descr="http://cache.boston.com/bonzai-fba/Site_Graphic/2009/02/13/globe_jfkShot__1234554807_597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447800"/>
            <a:ext cx="3170238" cy="4843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0486" name="Picture 8" descr="http://www.fanboy.com/wp-content/uploads/2009/04/cable-news-dead-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72200" y="2743200"/>
            <a:ext cx="2667000" cy="187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52600" y="2209800"/>
            <a:ext cx="6141492" cy="4114800"/>
          </a:xfrm>
          <a:prstGeom prst="rect">
            <a:avLst/>
          </a:prstGeom>
        </p:spPr>
      </p:pic>
      <p:pic>
        <p:nvPicPr>
          <p:cNvPr id="3" name="Picture 2"/>
          <p:cNvPicPr>
            <a:picLocks noChangeAspect="1"/>
          </p:cNvPicPr>
          <p:nvPr/>
        </p:nvPicPr>
        <p:blipFill>
          <a:blip r:embed="rId3"/>
          <a:stretch>
            <a:fillRect/>
          </a:stretch>
        </p:blipFill>
        <p:spPr>
          <a:xfrm>
            <a:off x="6629400" y="685800"/>
            <a:ext cx="1953554" cy="2895600"/>
          </a:xfrm>
          <a:prstGeom prst="rect">
            <a:avLst/>
          </a:prstGeom>
        </p:spPr>
      </p:pic>
      <p:pic>
        <p:nvPicPr>
          <p:cNvPr id="4" name="Picture 3"/>
          <p:cNvPicPr>
            <a:picLocks noChangeAspect="1"/>
          </p:cNvPicPr>
          <p:nvPr/>
        </p:nvPicPr>
        <p:blipFill>
          <a:blip r:embed="rId4"/>
          <a:stretch>
            <a:fillRect/>
          </a:stretch>
        </p:blipFill>
        <p:spPr>
          <a:xfrm>
            <a:off x="838200" y="685800"/>
            <a:ext cx="2373832" cy="3048000"/>
          </a:xfrm>
          <a:prstGeom prst="rect">
            <a:avLst/>
          </a:prstGeom>
        </p:spPr>
      </p:pic>
      <p:pic>
        <p:nvPicPr>
          <p:cNvPr id="5" name="Picture 4"/>
          <p:cNvPicPr>
            <a:picLocks noChangeAspect="1"/>
          </p:cNvPicPr>
          <p:nvPr/>
        </p:nvPicPr>
        <p:blipFill>
          <a:blip r:embed="rId5"/>
          <a:stretch>
            <a:fillRect/>
          </a:stretch>
        </p:blipFill>
        <p:spPr>
          <a:xfrm>
            <a:off x="3581400" y="990600"/>
            <a:ext cx="2514600" cy="1676400"/>
          </a:xfrm>
          <a:prstGeom prst="rect">
            <a:avLst/>
          </a:prstGeom>
        </p:spPr>
      </p:pic>
    </p:spTree>
    <p:extLst>
      <p:ext uri="{BB962C8B-B14F-4D97-AF65-F5344CB8AC3E}">
        <p14:creationId xmlns:p14="http://schemas.microsoft.com/office/powerpoint/2010/main" val="17511854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685800" y="152400"/>
            <a:ext cx="7772400" cy="1143000"/>
          </a:xfrm>
        </p:spPr>
        <p:txBody>
          <a:bodyPr/>
          <a:lstStyle/>
          <a:p>
            <a:pPr eaLnBrk="1" hangingPunct="1"/>
            <a:r>
              <a:rPr lang="en-US">
                <a:latin typeface="Century Gothic" charset="0"/>
              </a:rPr>
              <a:t>the civil rights act of 1964</a:t>
            </a:r>
          </a:p>
        </p:txBody>
      </p:sp>
      <p:pic>
        <p:nvPicPr>
          <p:cNvPr id="3" name="Picture 2"/>
          <p:cNvPicPr>
            <a:picLocks noChangeAspect="1"/>
          </p:cNvPicPr>
          <p:nvPr/>
        </p:nvPicPr>
        <p:blipFill>
          <a:blip r:embed="rId3"/>
          <a:stretch>
            <a:fillRect/>
          </a:stretch>
        </p:blipFill>
        <p:spPr>
          <a:xfrm>
            <a:off x="1371600" y="1143000"/>
            <a:ext cx="5280117" cy="4108517"/>
          </a:xfrm>
          <a:prstGeom prst="rect">
            <a:avLst/>
          </a:prstGeom>
        </p:spPr>
      </p:pic>
      <p:sp>
        <p:nvSpPr>
          <p:cNvPr id="4" name="TextBox 3"/>
          <p:cNvSpPr txBox="1"/>
          <p:nvPr/>
        </p:nvSpPr>
        <p:spPr>
          <a:xfrm>
            <a:off x="6781800" y="1447800"/>
            <a:ext cx="2362200" cy="1569660"/>
          </a:xfrm>
          <a:prstGeom prst="rect">
            <a:avLst/>
          </a:prstGeom>
          <a:noFill/>
        </p:spPr>
        <p:txBody>
          <a:bodyPr wrap="square" rtlCol="0">
            <a:spAutoFit/>
          </a:bodyPr>
          <a:lstStyle/>
          <a:p>
            <a:r>
              <a:rPr lang="en-US" dirty="0" smtClean="0"/>
              <a:t>Bans discrimination in voting and public places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sz="3600">
                <a:latin typeface="Century Gothic" charset="0"/>
              </a:rPr>
              <a:t>The 14</a:t>
            </a:r>
            <a:r>
              <a:rPr lang="en-US" sz="3600" baseline="30000">
                <a:latin typeface="Century Gothic" charset="0"/>
              </a:rPr>
              <a:t>th</a:t>
            </a:r>
            <a:r>
              <a:rPr lang="en-US" sz="3600">
                <a:latin typeface="Century Gothic" charset="0"/>
              </a:rPr>
              <a:t> Amendment of the United States Constitution, 1868</a:t>
            </a:r>
          </a:p>
        </p:txBody>
      </p:sp>
      <p:sp>
        <p:nvSpPr>
          <p:cNvPr id="4099" name="Rectangle 3"/>
          <p:cNvSpPr>
            <a:spLocks noGrp="1" noChangeArrowheads="1"/>
          </p:cNvSpPr>
          <p:nvPr>
            <p:ph type="body" idx="1"/>
          </p:nvPr>
        </p:nvSpPr>
        <p:spPr/>
        <p:txBody>
          <a:bodyPr/>
          <a:lstStyle/>
          <a:p>
            <a:pPr eaLnBrk="1" hangingPunct="1">
              <a:lnSpc>
                <a:spcPct val="90000"/>
              </a:lnSpc>
            </a:pPr>
            <a:r>
              <a:rPr lang="en-US">
                <a:latin typeface="Century Gothic" charset="0"/>
              </a:rPr>
              <a:t>Section 1. . . . No State shall make or enforce any law which shall abridge the </a:t>
            </a:r>
            <a:r>
              <a:rPr lang="en-US" b="1">
                <a:latin typeface="Century Gothic" charset="0"/>
              </a:rPr>
              <a:t>privileges or immunities of citizens of the United States</a:t>
            </a:r>
            <a:r>
              <a:rPr lang="en-US">
                <a:latin typeface="Century Gothic" charset="0"/>
              </a:rPr>
              <a:t>; nor shall any State deprive any person of life, liberty, or property, without </a:t>
            </a:r>
            <a:r>
              <a:rPr lang="en-US" b="1">
                <a:latin typeface="Century Gothic" charset="0"/>
              </a:rPr>
              <a:t>due process of law;</a:t>
            </a:r>
            <a:r>
              <a:rPr lang="en-US">
                <a:latin typeface="Century Gothic" charset="0"/>
              </a:rPr>
              <a:t> nor deny to any person within its jurisdiction the </a:t>
            </a:r>
            <a:r>
              <a:rPr lang="en-US" b="1">
                <a:latin typeface="Century Gothic" charset="0"/>
              </a:rPr>
              <a:t>equal protection of the laws</a:t>
            </a:r>
            <a:r>
              <a:rPr lang="en-US">
                <a:latin typeface="Century Gothic" charset="0"/>
              </a:rPr>
              <a:t>. </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p:nvPr>
        </p:nvSpPr>
        <p:spPr>
          <a:xfrm>
            <a:off x="838200" y="152400"/>
            <a:ext cx="7772400" cy="1143000"/>
          </a:xfrm>
        </p:spPr>
        <p:txBody>
          <a:bodyPr/>
          <a:lstStyle/>
          <a:p>
            <a:pPr eaLnBrk="1" hangingPunct="1"/>
            <a:r>
              <a:rPr lang="en-US">
                <a:latin typeface="Century Gothic" charset="0"/>
              </a:rPr>
              <a:t>Mississippi Summer, 1964</a:t>
            </a:r>
          </a:p>
        </p:txBody>
      </p:sp>
      <p:pic>
        <p:nvPicPr>
          <p:cNvPr id="22532" name="Picture 12"/>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3810000" y="2973388"/>
            <a:ext cx="4800600" cy="3046412"/>
          </a:xfrm>
          <a:noFill/>
        </p:spPr>
      </p:pic>
      <p:pic>
        <p:nvPicPr>
          <p:cNvPr id="22533" name="Picture 8"/>
          <p:cNvPicPr>
            <a:picLocks noGrp="1" noChangeAspect="1" noChangeArrowheads="1"/>
          </p:cNvPicPr>
          <p:nvPr>
            <p:ph idx="4294967295"/>
          </p:nvPr>
        </p:nvPicPr>
        <p:blipFill>
          <a:blip r:embed="rId4">
            <a:extLst>
              <a:ext uri="{28A0092B-C50C-407E-A947-70E740481C1C}">
                <a14:useLocalDpi xmlns:a14="http://schemas.microsoft.com/office/drawing/2010/main" val="0"/>
              </a:ext>
            </a:extLst>
          </a:blip>
          <a:srcRect/>
          <a:stretch>
            <a:fillRect/>
          </a:stretch>
        </p:blipFill>
        <p:spPr>
          <a:xfrm>
            <a:off x="6376988" y="1295400"/>
            <a:ext cx="1624012" cy="2514600"/>
          </a:xfrm>
          <a:noFill/>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4"/>
          <p:cNvSpPr>
            <a:spLocks noGrp="1" noChangeArrowheads="1"/>
          </p:cNvSpPr>
          <p:nvPr>
            <p:ph type="title"/>
          </p:nvPr>
        </p:nvSpPr>
        <p:spPr>
          <a:xfrm>
            <a:off x="1771650" y="971550"/>
            <a:ext cx="5829300" cy="857250"/>
          </a:xfrm>
        </p:spPr>
        <p:txBody>
          <a:bodyPr/>
          <a:lstStyle/>
          <a:p>
            <a:pPr eaLnBrk="1" hangingPunct="1"/>
            <a:r>
              <a:rPr lang="en-US" altLang="en-US">
                <a:ea typeface="MS PGothic" charset="-128"/>
              </a:rPr>
              <a:t>Mississippi Summer, 1964</a:t>
            </a:r>
          </a:p>
        </p:txBody>
      </p:sp>
      <p:pic>
        <p:nvPicPr>
          <p:cNvPr id="52226" name="Picture 1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356264" y="2061948"/>
            <a:ext cx="4021281" cy="2551756"/>
          </a:xfrm>
          <a:noFill/>
        </p:spPr>
      </p:pic>
      <p:pic>
        <p:nvPicPr>
          <p:cNvPr id="52227" name="Picture 8"/>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459198" y="3659796"/>
            <a:ext cx="1385888" cy="2145506"/>
          </a:xfrm>
          <a:noFill/>
        </p:spPr>
      </p:pic>
      <p:sp>
        <p:nvSpPr>
          <p:cNvPr id="52228" name="Rectangle 14"/>
          <p:cNvSpPr>
            <a:spLocks noGrp="1" noChangeArrowheads="1"/>
          </p:cNvSpPr>
          <p:nvPr>
            <p:ph type="body" sz="half" idx="4294967295"/>
          </p:nvPr>
        </p:nvSpPr>
        <p:spPr>
          <a:xfrm>
            <a:off x="550719" y="1943101"/>
            <a:ext cx="2805545" cy="3122468"/>
          </a:xfrm>
        </p:spPr>
        <p:txBody>
          <a:bodyPr>
            <a:normAutofit lnSpcReduction="10000"/>
          </a:bodyPr>
          <a:lstStyle/>
          <a:p>
            <a:pPr algn="r" eaLnBrk="1" hangingPunct="1">
              <a:lnSpc>
                <a:spcPct val="90000"/>
              </a:lnSpc>
            </a:pPr>
            <a:r>
              <a:rPr lang="en-US" altLang="en-US" sz="1800" dirty="0">
                <a:ea typeface="MS PGothic" charset="-128"/>
              </a:rPr>
              <a:t>Ivy league students come south to help Mississippi black citizens register to vote</a:t>
            </a:r>
          </a:p>
          <a:p>
            <a:pPr algn="r" eaLnBrk="1" hangingPunct="1">
              <a:lnSpc>
                <a:spcPct val="90000"/>
              </a:lnSpc>
            </a:pPr>
            <a:r>
              <a:rPr lang="en-US" altLang="en-US" sz="1800" dirty="0">
                <a:ea typeface="MS PGothic" charset="-128"/>
              </a:rPr>
              <a:t>Trained in non-violence tactics </a:t>
            </a:r>
            <a:br>
              <a:rPr lang="en-US" altLang="en-US" sz="1800" dirty="0">
                <a:ea typeface="MS PGothic" charset="-128"/>
              </a:rPr>
            </a:br>
            <a:r>
              <a:rPr lang="en-US" altLang="en-US" sz="1800" dirty="0">
                <a:ea typeface="MS PGothic" charset="-128"/>
              </a:rPr>
              <a:t>by SNCC</a:t>
            </a:r>
          </a:p>
          <a:p>
            <a:pPr algn="r" eaLnBrk="1" hangingPunct="1">
              <a:lnSpc>
                <a:spcPct val="90000"/>
              </a:lnSpc>
            </a:pPr>
            <a:r>
              <a:rPr lang="en-US" altLang="en-US" sz="1800" dirty="0">
                <a:ea typeface="MS PGothic" charset="-128"/>
              </a:rPr>
              <a:t>SNCC creates the   </a:t>
            </a:r>
            <a:br>
              <a:rPr lang="en-US" altLang="en-US" sz="1800" dirty="0">
                <a:ea typeface="MS PGothic" charset="-128"/>
              </a:rPr>
            </a:br>
            <a:r>
              <a:rPr lang="en-US" altLang="en-US" sz="1800" dirty="0">
                <a:ea typeface="MS PGothic" charset="-128"/>
              </a:rPr>
              <a:t>Mississippi Freedom </a:t>
            </a:r>
            <a:br>
              <a:rPr lang="en-US" altLang="en-US" sz="1800" dirty="0">
                <a:ea typeface="MS PGothic" charset="-128"/>
              </a:rPr>
            </a:br>
            <a:r>
              <a:rPr lang="en-US" altLang="en-US" sz="1800" dirty="0">
                <a:ea typeface="MS PGothic" charset="-128"/>
              </a:rPr>
              <a:t>Democratic </a:t>
            </a:r>
            <a:br>
              <a:rPr lang="en-US" altLang="en-US" sz="1800" dirty="0">
                <a:ea typeface="MS PGothic" charset="-128"/>
              </a:rPr>
            </a:br>
            <a:r>
              <a:rPr lang="en-US" altLang="en-US" sz="1800" dirty="0">
                <a:ea typeface="MS PGothic" charset="-128"/>
              </a:rPr>
              <a:t>Party</a:t>
            </a:r>
          </a:p>
        </p:txBody>
      </p:sp>
      <p:pic>
        <p:nvPicPr>
          <p:cNvPr id="2" name="Picture 1"/>
          <p:cNvPicPr>
            <a:picLocks noChangeAspect="1"/>
          </p:cNvPicPr>
          <p:nvPr/>
        </p:nvPicPr>
        <p:blipFill>
          <a:blip r:embed="rId5"/>
          <a:stretch>
            <a:fillRect/>
          </a:stretch>
        </p:blipFill>
        <p:spPr>
          <a:xfrm>
            <a:off x="5955114" y="3666897"/>
            <a:ext cx="2251238" cy="1593877"/>
          </a:xfrm>
          <a:prstGeom prst="rect">
            <a:avLst/>
          </a:prstGeom>
        </p:spPr>
      </p:pic>
      <p:sp>
        <p:nvSpPr>
          <p:cNvPr id="3" name="TextBox 2"/>
          <p:cNvSpPr txBox="1"/>
          <p:nvPr/>
        </p:nvSpPr>
        <p:spPr>
          <a:xfrm>
            <a:off x="5955113" y="5360565"/>
            <a:ext cx="2704565" cy="646331"/>
          </a:xfrm>
          <a:prstGeom prst="rect">
            <a:avLst/>
          </a:prstGeom>
          <a:noFill/>
        </p:spPr>
        <p:txBody>
          <a:bodyPr wrap="square" rtlCol="0">
            <a:spAutoFit/>
          </a:bodyPr>
          <a:lstStyle/>
          <a:p>
            <a:r>
              <a:rPr lang="en-US" sz="1800"/>
              <a:t> Civil rights activist Fanny Lou Hamer</a:t>
            </a:r>
          </a:p>
        </p:txBody>
      </p:sp>
    </p:spTree>
    <p:extLst>
      <p:ext uri="{BB962C8B-B14F-4D97-AF65-F5344CB8AC3E}">
        <p14:creationId xmlns:p14="http://schemas.microsoft.com/office/powerpoint/2010/main" val="83852983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76400"/>
            <a:ext cx="3200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5" name="Rectangle 2"/>
          <p:cNvSpPr>
            <a:spLocks noGrp="1" noChangeArrowheads="1"/>
          </p:cNvSpPr>
          <p:nvPr>
            <p:ph type="title"/>
          </p:nvPr>
        </p:nvSpPr>
        <p:spPr>
          <a:xfrm>
            <a:off x="685800" y="228600"/>
            <a:ext cx="7772400" cy="1143000"/>
          </a:xfrm>
        </p:spPr>
        <p:txBody>
          <a:bodyPr/>
          <a:lstStyle/>
          <a:p>
            <a:pPr eaLnBrk="1" hangingPunct="1"/>
            <a:r>
              <a:rPr lang="en-US" sz="4000">
                <a:latin typeface="Century Gothic" charset="0"/>
              </a:rPr>
              <a:t>The 1964 Democratic Convention Compromise</a:t>
            </a:r>
          </a:p>
        </p:txBody>
      </p:sp>
      <p:sp>
        <p:nvSpPr>
          <p:cNvPr id="23556" name="Rectangle 3"/>
          <p:cNvSpPr>
            <a:spLocks noGrp="1" noChangeArrowheads="1"/>
          </p:cNvSpPr>
          <p:nvPr>
            <p:ph type="body" idx="1"/>
          </p:nvPr>
        </p:nvSpPr>
        <p:spPr>
          <a:xfrm>
            <a:off x="762000" y="1676400"/>
            <a:ext cx="3048000" cy="4114800"/>
          </a:xfrm>
        </p:spPr>
        <p:txBody>
          <a:bodyPr/>
          <a:lstStyle/>
          <a:p>
            <a:pPr eaLnBrk="1" hangingPunct="1">
              <a:lnSpc>
                <a:spcPct val="90000"/>
              </a:lnSpc>
            </a:pPr>
            <a:r>
              <a:rPr lang="en-US" sz="2400">
                <a:latin typeface="Century Gothic" charset="0"/>
              </a:rPr>
              <a:t>Only two members of the MFDP allowed to sit in 1964 DNC delegation</a:t>
            </a:r>
          </a:p>
          <a:p>
            <a:pPr eaLnBrk="1" hangingPunct="1">
              <a:lnSpc>
                <a:spcPct val="90000"/>
              </a:lnSpc>
            </a:pPr>
            <a:r>
              <a:rPr lang="en-US" sz="2400">
                <a:latin typeface="Century Gothic" charset="0"/>
              </a:rPr>
              <a:t>But DNC changes rules to prevent discrimination in future conventions</a:t>
            </a:r>
          </a:p>
        </p:txBody>
      </p:sp>
      <p:pic>
        <p:nvPicPr>
          <p:cNvPr id="2355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2590800"/>
            <a:ext cx="1363663" cy="1714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3558"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828800"/>
            <a:ext cx="3352800" cy="2522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559" name="Text Box 7"/>
          <p:cNvSpPr txBox="1">
            <a:spLocks noChangeArrowheads="1"/>
          </p:cNvSpPr>
          <p:nvPr/>
        </p:nvSpPr>
        <p:spPr bwMode="auto">
          <a:xfrm>
            <a:off x="1371600" y="5654675"/>
            <a:ext cx="4038600" cy="517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entury Gothic" charset="0"/>
                <a:ea typeface="ＭＳ Ｐゴシック" charset="0"/>
              </a:defRPr>
            </a:lvl1pPr>
            <a:lvl2pPr>
              <a:defRPr sz="2800">
                <a:solidFill>
                  <a:schemeClr val="tx1"/>
                </a:solidFill>
                <a:latin typeface="Century Gothic" charset="0"/>
                <a:ea typeface="ＭＳ Ｐゴシック" charset="0"/>
              </a:defRPr>
            </a:lvl2pPr>
            <a:lvl3pPr>
              <a:defRPr sz="2400">
                <a:solidFill>
                  <a:schemeClr val="tx1"/>
                </a:solidFill>
                <a:latin typeface="Century Gothic" charset="0"/>
                <a:ea typeface="ＭＳ Ｐゴシック" charset="0"/>
              </a:defRPr>
            </a:lvl3pPr>
            <a:lvl4pPr>
              <a:defRPr sz="2000">
                <a:solidFill>
                  <a:schemeClr val="tx1"/>
                </a:solidFill>
                <a:latin typeface="Century Gothic" charset="0"/>
                <a:ea typeface="ＭＳ Ｐゴシック" charset="0"/>
              </a:defRPr>
            </a:lvl4pPr>
            <a:lvl5pPr>
              <a:defRPr sz="2000">
                <a:solidFill>
                  <a:schemeClr val="tx1"/>
                </a:solidFill>
                <a:latin typeface="Century Gothic" charset="0"/>
                <a:ea typeface="ＭＳ Ｐゴシック" charset="0"/>
              </a:defRPr>
            </a:lvl5pPr>
            <a:lvl6pPr eaLnBrk="0" hangingPunct="0">
              <a:defRPr sz="2000">
                <a:solidFill>
                  <a:schemeClr val="tx1"/>
                </a:solidFill>
                <a:latin typeface="Century Gothic" charset="0"/>
                <a:ea typeface="ＭＳ Ｐゴシック" charset="0"/>
              </a:defRPr>
            </a:lvl6pPr>
            <a:lvl7pPr eaLnBrk="0" hangingPunct="0">
              <a:defRPr sz="2000">
                <a:solidFill>
                  <a:schemeClr val="tx1"/>
                </a:solidFill>
                <a:latin typeface="Century Gothic" charset="0"/>
                <a:ea typeface="ＭＳ Ｐゴシック" charset="0"/>
              </a:defRPr>
            </a:lvl7pPr>
            <a:lvl8pPr eaLnBrk="0" hangingPunct="0">
              <a:defRPr sz="2000">
                <a:solidFill>
                  <a:schemeClr val="tx1"/>
                </a:solidFill>
                <a:latin typeface="Century Gothic" charset="0"/>
                <a:ea typeface="ＭＳ Ｐゴシック" charset="0"/>
              </a:defRPr>
            </a:lvl8pPr>
            <a:lvl9pPr eaLnBrk="0" hangingPunct="0">
              <a:defRPr sz="2000">
                <a:solidFill>
                  <a:schemeClr val="tx1"/>
                </a:solidFill>
                <a:latin typeface="Century Gothic" charset="0"/>
                <a:ea typeface="ＭＳ Ｐゴシック" charset="0"/>
              </a:defRPr>
            </a:lvl9pPr>
          </a:lstStyle>
          <a:p>
            <a:pPr>
              <a:spcBef>
                <a:spcPct val="50000"/>
              </a:spcBef>
            </a:pPr>
            <a:r>
              <a:rPr lang="en-US" sz="1400">
                <a:latin typeface="Verdana" charset="0"/>
              </a:rPr>
              <a:t>Al Lowenstein; Ella Baker; Lyndon Johnson; Hubert Humphrey</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1"/>
          <p:cNvSpPr>
            <a:spLocks noGrp="1" noChangeArrowheads="1"/>
          </p:cNvSpPr>
          <p:nvPr>
            <p:ph type="title"/>
          </p:nvPr>
        </p:nvSpPr>
        <p:spPr>
          <a:xfrm>
            <a:off x="76200" y="0"/>
            <a:ext cx="3886200" cy="1143000"/>
          </a:xfrm>
        </p:spPr>
        <p:txBody>
          <a:bodyPr/>
          <a:lstStyle/>
          <a:p>
            <a:pPr eaLnBrk="1" hangingPunct="1"/>
            <a:r>
              <a:rPr lang="en-US">
                <a:latin typeface="Century Gothic" charset="0"/>
              </a:rPr>
              <a:t>Malcolm X</a:t>
            </a:r>
          </a:p>
        </p:txBody>
      </p:sp>
      <p:pic>
        <p:nvPicPr>
          <p:cNvPr id="6" name="Picture 5"/>
          <p:cNvPicPr>
            <a:picLocks noChangeAspect="1"/>
          </p:cNvPicPr>
          <p:nvPr/>
        </p:nvPicPr>
        <p:blipFill>
          <a:blip r:embed="rId3"/>
          <a:stretch>
            <a:fillRect/>
          </a:stretch>
        </p:blipFill>
        <p:spPr>
          <a:xfrm>
            <a:off x="228600" y="4038600"/>
            <a:ext cx="1828800" cy="2504062"/>
          </a:xfrm>
          <a:prstGeom prst="rect">
            <a:avLst/>
          </a:prstGeom>
        </p:spPr>
      </p:pic>
      <p:pic>
        <p:nvPicPr>
          <p:cNvPr id="7" name="Picture 6"/>
          <p:cNvPicPr>
            <a:picLocks noChangeAspect="1"/>
          </p:cNvPicPr>
          <p:nvPr/>
        </p:nvPicPr>
        <p:blipFill>
          <a:blip r:embed="rId4"/>
          <a:stretch>
            <a:fillRect/>
          </a:stretch>
        </p:blipFill>
        <p:spPr>
          <a:xfrm>
            <a:off x="1981200" y="1981200"/>
            <a:ext cx="5080000" cy="4140200"/>
          </a:xfrm>
          <a:prstGeom prst="rect">
            <a:avLst/>
          </a:prstGeom>
        </p:spPr>
      </p:pic>
      <p:pic>
        <p:nvPicPr>
          <p:cNvPr id="4" name="Picture 3"/>
          <p:cNvPicPr>
            <a:picLocks noChangeAspect="1"/>
          </p:cNvPicPr>
          <p:nvPr/>
        </p:nvPicPr>
        <p:blipFill>
          <a:blip r:embed="rId5"/>
          <a:stretch>
            <a:fillRect/>
          </a:stretch>
        </p:blipFill>
        <p:spPr>
          <a:xfrm>
            <a:off x="381000" y="1066800"/>
            <a:ext cx="3067225" cy="2057400"/>
          </a:xfrm>
          <a:prstGeom prst="rect">
            <a:avLst/>
          </a:prstGeom>
        </p:spPr>
      </p:pic>
      <p:pic>
        <p:nvPicPr>
          <p:cNvPr id="8" name="Picture 7"/>
          <p:cNvPicPr>
            <a:picLocks noChangeAspect="1"/>
          </p:cNvPicPr>
          <p:nvPr/>
        </p:nvPicPr>
        <p:blipFill>
          <a:blip r:embed="rId6"/>
          <a:stretch>
            <a:fillRect/>
          </a:stretch>
        </p:blipFill>
        <p:spPr>
          <a:xfrm>
            <a:off x="6324600" y="4953000"/>
            <a:ext cx="2590800" cy="1646402"/>
          </a:xfrm>
          <a:prstGeom prst="rect">
            <a:avLst/>
          </a:prstGeom>
        </p:spPr>
      </p:pic>
      <p:pic>
        <p:nvPicPr>
          <p:cNvPr id="9" name="Picture 8"/>
          <p:cNvPicPr>
            <a:picLocks noChangeAspect="1"/>
          </p:cNvPicPr>
          <p:nvPr/>
        </p:nvPicPr>
        <p:blipFill>
          <a:blip r:embed="rId7"/>
          <a:stretch>
            <a:fillRect/>
          </a:stretch>
        </p:blipFill>
        <p:spPr>
          <a:xfrm>
            <a:off x="6705600" y="228600"/>
            <a:ext cx="2032000" cy="375920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447800"/>
            <a:ext cx="5943600"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2" name="Group 14"/>
          <p:cNvGrpSpPr>
            <a:grpSpLocks/>
          </p:cNvGrpSpPr>
          <p:nvPr/>
        </p:nvGrpSpPr>
        <p:grpSpPr bwMode="auto">
          <a:xfrm>
            <a:off x="457200" y="1008063"/>
            <a:ext cx="5753100" cy="5087937"/>
            <a:chOff x="384" y="288"/>
            <a:chExt cx="3624" cy="3205"/>
          </a:xfrm>
        </p:grpSpPr>
        <p:pic>
          <p:nvPicPr>
            <p:cNvPr id="25608" name="Picture 7" descr="mario-harawitz"/>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4" y="288"/>
              <a:ext cx="3624" cy="23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5609" name="Text Box 8"/>
            <p:cNvSpPr txBox="1">
              <a:spLocks noChangeArrowheads="1"/>
            </p:cNvSpPr>
            <p:nvPr/>
          </p:nvSpPr>
          <p:spPr bwMode="auto">
            <a:xfrm>
              <a:off x="576" y="3167"/>
              <a:ext cx="1824" cy="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entury Gothic" charset="0"/>
                  <a:ea typeface="ＭＳ Ｐゴシック" charset="0"/>
                </a:defRPr>
              </a:lvl1pPr>
              <a:lvl2pPr>
                <a:defRPr sz="2800">
                  <a:solidFill>
                    <a:schemeClr val="tx1"/>
                  </a:solidFill>
                  <a:latin typeface="Century Gothic" charset="0"/>
                  <a:ea typeface="ＭＳ Ｐゴシック" charset="0"/>
                </a:defRPr>
              </a:lvl2pPr>
              <a:lvl3pPr>
                <a:defRPr sz="2400">
                  <a:solidFill>
                    <a:schemeClr val="tx1"/>
                  </a:solidFill>
                  <a:latin typeface="Century Gothic" charset="0"/>
                  <a:ea typeface="ＭＳ Ｐゴシック" charset="0"/>
                </a:defRPr>
              </a:lvl3pPr>
              <a:lvl4pPr>
                <a:defRPr sz="2000">
                  <a:solidFill>
                    <a:schemeClr val="tx1"/>
                  </a:solidFill>
                  <a:latin typeface="Century Gothic" charset="0"/>
                  <a:ea typeface="ＭＳ Ｐゴシック" charset="0"/>
                </a:defRPr>
              </a:lvl4pPr>
              <a:lvl5pPr>
                <a:defRPr sz="2000">
                  <a:solidFill>
                    <a:schemeClr val="tx1"/>
                  </a:solidFill>
                  <a:latin typeface="Century Gothic" charset="0"/>
                  <a:ea typeface="ＭＳ Ｐゴシック" charset="0"/>
                </a:defRPr>
              </a:lvl5pPr>
              <a:lvl6pPr eaLnBrk="0" hangingPunct="0">
                <a:defRPr sz="2000">
                  <a:solidFill>
                    <a:schemeClr val="tx1"/>
                  </a:solidFill>
                  <a:latin typeface="Century Gothic" charset="0"/>
                  <a:ea typeface="ＭＳ Ｐゴシック" charset="0"/>
                </a:defRPr>
              </a:lvl6pPr>
              <a:lvl7pPr eaLnBrk="0" hangingPunct="0">
                <a:defRPr sz="2000">
                  <a:solidFill>
                    <a:schemeClr val="tx1"/>
                  </a:solidFill>
                  <a:latin typeface="Century Gothic" charset="0"/>
                  <a:ea typeface="ＭＳ Ｐゴシック" charset="0"/>
                </a:defRPr>
              </a:lvl7pPr>
              <a:lvl8pPr eaLnBrk="0" hangingPunct="0">
                <a:defRPr sz="2000">
                  <a:solidFill>
                    <a:schemeClr val="tx1"/>
                  </a:solidFill>
                  <a:latin typeface="Century Gothic" charset="0"/>
                  <a:ea typeface="ＭＳ Ｐゴシック" charset="0"/>
                </a:defRPr>
              </a:lvl8pPr>
              <a:lvl9pPr eaLnBrk="0" hangingPunct="0">
                <a:defRPr sz="2000">
                  <a:solidFill>
                    <a:schemeClr val="tx1"/>
                  </a:solidFill>
                  <a:latin typeface="Century Gothic" charset="0"/>
                  <a:ea typeface="ＭＳ Ｐゴシック" charset="0"/>
                </a:defRPr>
              </a:lvl9pPr>
            </a:lstStyle>
            <a:p>
              <a:pPr>
                <a:spcBef>
                  <a:spcPct val="50000"/>
                </a:spcBef>
              </a:pPr>
              <a:r>
                <a:rPr lang="en-US" sz="1400">
                  <a:latin typeface="Arial" charset="0"/>
                </a:rPr>
                <a:t>Mario Savio of the Berkeley Free Speech movement</a:t>
              </a:r>
            </a:p>
          </p:txBody>
        </p:sp>
      </p:grpSp>
      <p:pic>
        <p:nvPicPr>
          <p:cNvPr id="34826" name="Picture 10" descr="Police Car surrounded in front of Sproul Hall, Jack Weinberg can be seen in the back seat - Howard Harawitz photo - jpg (37296 byt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762000"/>
            <a:ext cx="3432175"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000" y="1219200"/>
            <a:ext cx="3019425"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1" name="Picture 5" descr="mario-savio"/>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5400" y="2819400"/>
            <a:ext cx="3038475"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4828"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77000" y="1676400"/>
            <a:ext cx="1381125" cy="1952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4826"/>
                                        </p:tgtEl>
                                        <p:attrNameLst>
                                          <p:attrName>style.visibility</p:attrName>
                                        </p:attrNameLst>
                                      </p:cBhvr>
                                      <p:to>
                                        <p:strVal val="visible"/>
                                      </p:to>
                                    </p:set>
                                    <p:animEffect transition="in" filter="dissolve">
                                      <p:cBhvr>
                                        <p:cTn id="12" dur="500"/>
                                        <p:tgtEl>
                                          <p:spTgt spid="348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4827"/>
                                        </p:tgtEl>
                                        <p:attrNameLst>
                                          <p:attrName>style.visibility</p:attrName>
                                        </p:attrNameLst>
                                      </p:cBhvr>
                                      <p:to>
                                        <p:strVal val="visible"/>
                                      </p:to>
                                    </p:set>
                                    <p:animEffect transition="in" filter="dissolve">
                                      <p:cBhvr>
                                        <p:cTn id="17" dur="500"/>
                                        <p:tgtEl>
                                          <p:spTgt spid="348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4828"/>
                                        </p:tgtEl>
                                        <p:attrNameLst>
                                          <p:attrName>style.visibility</p:attrName>
                                        </p:attrNameLst>
                                      </p:cBhvr>
                                      <p:to>
                                        <p:strVal val="visible"/>
                                      </p:to>
                                    </p:set>
                                    <p:animEffect transition="in" filter="dissolve">
                                      <p:cBhvr>
                                        <p:cTn id="22" dur="500"/>
                                        <p:tgtEl>
                                          <p:spTgt spid="348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34821"/>
                                        </p:tgtEl>
                                        <p:attrNameLst>
                                          <p:attrName>style.visibility</p:attrName>
                                        </p:attrNameLst>
                                      </p:cBhvr>
                                      <p:to>
                                        <p:strVal val="visible"/>
                                      </p:to>
                                    </p:set>
                                    <p:animEffect transition="in" filter="dissolve">
                                      <p:cBhvr>
                                        <p:cTn id="27" dur="500"/>
                                        <p:tgtEl>
                                          <p:spTgt spid="348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4" name="Picture 4" descr="BeacgBlanketBingo"/>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1295400" y="1524000"/>
            <a:ext cx="2744788" cy="4267200"/>
          </a:xfrm>
          <a:noFill/>
        </p:spPr>
      </p:pic>
      <p:pic>
        <p:nvPicPr>
          <p:cNvPr id="20486" name="Picture 6" descr="beachboys"/>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4427538" y="2189163"/>
            <a:ext cx="2193925" cy="3182937"/>
          </a:xfrm>
          <a:noFill/>
        </p:spPr>
      </p:pic>
      <p:pic>
        <p:nvPicPr>
          <p:cNvPr id="20492" name="Picture 12" descr="john-wayne-150"/>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3636963" y="2257425"/>
            <a:ext cx="2092325" cy="2630488"/>
          </a:xfrm>
          <a:solidFill>
            <a:srgbClr val="000000"/>
          </a:solidFill>
          <a:ln w="88900" cmpd="tri">
            <a:solidFill>
              <a:schemeClr val="tx1"/>
            </a:solidFill>
            <a:miter lim="800000"/>
            <a:headEnd/>
            <a:tailEnd/>
          </a:ln>
        </p:spPr>
      </p:pic>
      <p:pic>
        <p:nvPicPr>
          <p:cNvPr id="20489" name="Picture 9" descr="bond_270"/>
          <p:cNvPicPr>
            <a:picLocks noGrp="1" noChangeAspect="1" noChangeArrowheads="1"/>
          </p:cNvPicPr>
          <p:nvPr>
            <p:ph sz="quarter" idx="3"/>
          </p:nvPr>
        </p:nvPicPr>
        <p:blipFill>
          <a:blip r:embed="rId6">
            <a:extLst>
              <a:ext uri="{28A0092B-C50C-407E-A947-70E740481C1C}">
                <a14:useLocalDpi xmlns:a14="http://schemas.microsoft.com/office/drawing/2010/main" val="0"/>
              </a:ext>
            </a:extLst>
          </a:blip>
          <a:srcRect/>
          <a:stretch>
            <a:fillRect/>
          </a:stretch>
        </p:blipFill>
        <p:spPr>
          <a:xfrm>
            <a:off x="1477963" y="2051050"/>
            <a:ext cx="6261100" cy="3678238"/>
          </a:xfrm>
          <a:noFill/>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4" presetClass="entr" presetSubtype="0" accel="100000" fill="hold" nodeType="clickEffect">
                                  <p:stCondLst>
                                    <p:cond delay="0"/>
                                  </p:stCondLst>
                                  <p:childTnLst>
                                    <p:set>
                                      <p:cBhvr>
                                        <p:cTn id="6" dur="1" fill="hold">
                                          <p:stCondLst>
                                            <p:cond delay="0"/>
                                          </p:stCondLst>
                                        </p:cTn>
                                        <p:tgtEl>
                                          <p:spTgt spid="20484"/>
                                        </p:tgtEl>
                                        <p:attrNameLst>
                                          <p:attrName>style.visibility</p:attrName>
                                        </p:attrNameLst>
                                      </p:cBhvr>
                                      <p:to>
                                        <p:strVal val="visible"/>
                                      </p:to>
                                    </p:set>
                                    <p:anim calcmode="lin" valueType="num">
                                      <p:cBhvr>
                                        <p:cTn id="7" dur="500" fill="hold"/>
                                        <p:tgtEl>
                                          <p:spTgt spid="20484"/>
                                        </p:tgtEl>
                                        <p:attrNameLst>
                                          <p:attrName>ppt_w</p:attrName>
                                        </p:attrNameLst>
                                      </p:cBhvr>
                                      <p:tavLst>
                                        <p:tav tm="0">
                                          <p:val>
                                            <p:strVal val="#ppt_w*0.05"/>
                                          </p:val>
                                        </p:tav>
                                        <p:tav tm="100000">
                                          <p:val>
                                            <p:strVal val="#ppt_w"/>
                                          </p:val>
                                        </p:tav>
                                      </p:tavLst>
                                    </p:anim>
                                    <p:anim calcmode="lin" valueType="num">
                                      <p:cBhvr>
                                        <p:cTn id="8" dur="500" fill="hold"/>
                                        <p:tgtEl>
                                          <p:spTgt spid="20484"/>
                                        </p:tgtEl>
                                        <p:attrNameLst>
                                          <p:attrName>ppt_h</p:attrName>
                                        </p:attrNameLst>
                                      </p:cBhvr>
                                      <p:tavLst>
                                        <p:tav tm="0">
                                          <p:val>
                                            <p:strVal val="#ppt_h"/>
                                          </p:val>
                                        </p:tav>
                                        <p:tav tm="100000">
                                          <p:val>
                                            <p:strVal val="#ppt_h"/>
                                          </p:val>
                                        </p:tav>
                                      </p:tavLst>
                                    </p:anim>
                                    <p:anim calcmode="lin" valueType="num">
                                      <p:cBhvr>
                                        <p:cTn id="9" dur="500" fill="hold"/>
                                        <p:tgtEl>
                                          <p:spTgt spid="20484"/>
                                        </p:tgtEl>
                                        <p:attrNameLst>
                                          <p:attrName>ppt_x</p:attrName>
                                        </p:attrNameLst>
                                      </p:cBhvr>
                                      <p:tavLst>
                                        <p:tav tm="0">
                                          <p:val>
                                            <p:strVal val="#ppt_x-.2"/>
                                          </p:val>
                                        </p:tav>
                                        <p:tav tm="100000">
                                          <p:val>
                                            <p:strVal val="#ppt_x"/>
                                          </p:val>
                                        </p:tav>
                                      </p:tavLst>
                                    </p:anim>
                                    <p:anim calcmode="lin" valueType="num">
                                      <p:cBhvr>
                                        <p:cTn id="10" dur="500" fill="hold"/>
                                        <p:tgtEl>
                                          <p:spTgt spid="20484"/>
                                        </p:tgtEl>
                                        <p:attrNameLst>
                                          <p:attrName>ppt_y</p:attrName>
                                        </p:attrNameLst>
                                      </p:cBhvr>
                                      <p:tavLst>
                                        <p:tav tm="0">
                                          <p:val>
                                            <p:strVal val="#ppt_y"/>
                                          </p:val>
                                        </p:tav>
                                        <p:tav tm="100000">
                                          <p:val>
                                            <p:strVal val="#ppt_y"/>
                                          </p:val>
                                        </p:tav>
                                      </p:tavLst>
                                    </p:anim>
                                    <p:animEffect transition="in" filter="fade">
                                      <p:cBhvr>
                                        <p:cTn id="11" dur="500"/>
                                        <p:tgtEl>
                                          <p:spTgt spid="20484"/>
                                        </p:tgtEl>
                                      </p:cBhvr>
                                    </p:animEffect>
                                  </p:childTnLst>
                                </p:cTn>
                              </p:par>
                            </p:childTnLst>
                          </p:cTn>
                        </p:par>
                        <p:par>
                          <p:cTn id="12" fill="hold" nodeType="afterGroup">
                            <p:stCondLst>
                              <p:cond delay="500"/>
                            </p:stCondLst>
                            <p:childTnLst>
                              <p:par>
                                <p:cTn id="13" presetID="6" presetClass="emph" presetSubtype="0" fill="hold" nodeType="afterEffect">
                                  <p:stCondLst>
                                    <p:cond delay="0"/>
                                  </p:stCondLst>
                                  <p:childTnLst>
                                    <p:animScale>
                                      <p:cBhvr>
                                        <p:cTn id="14" dur="2000" fill="hold"/>
                                        <p:tgtEl>
                                          <p:spTgt spid="20484"/>
                                        </p:tgtEl>
                                      </p:cBhvr>
                                      <p:by x="150000" y="150000"/>
                                    </p:animScale>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nodeType="clickEffect">
                                  <p:stCondLst>
                                    <p:cond delay="0"/>
                                  </p:stCondLst>
                                  <p:childTnLst>
                                    <p:set>
                                      <p:cBhvr>
                                        <p:cTn id="18" dur="1" fill="hold">
                                          <p:stCondLst>
                                            <p:cond delay="0"/>
                                          </p:stCondLst>
                                        </p:cTn>
                                        <p:tgtEl>
                                          <p:spTgt spid="20486"/>
                                        </p:tgtEl>
                                        <p:attrNameLst>
                                          <p:attrName>style.visibility</p:attrName>
                                        </p:attrNameLst>
                                      </p:cBhvr>
                                      <p:to>
                                        <p:strVal val="visible"/>
                                      </p:to>
                                    </p:set>
                                    <p:anim calcmode="lin" valueType="num">
                                      <p:cBhvr additive="base">
                                        <p:cTn id="19" dur="500" fill="hold"/>
                                        <p:tgtEl>
                                          <p:spTgt spid="20486"/>
                                        </p:tgtEl>
                                        <p:attrNameLst>
                                          <p:attrName>ppt_x</p:attrName>
                                        </p:attrNameLst>
                                      </p:cBhvr>
                                      <p:tavLst>
                                        <p:tav tm="0">
                                          <p:val>
                                            <p:strVal val="1+#ppt_w/2"/>
                                          </p:val>
                                        </p:tav>
                                        <p:tav tm="100000">
                                          <p:val>
                                            <p:strVal val="#ppt_x"/>
                                          </p:val>
                                        </p:tav>
                                      </p:tavLst>
                                    </p:anim>
                                    <p:anim calcmode="lin" valueType="num">
                                      <p:cBhvr additive="base">
                                        <p:cTn id="20" dur="500" fill="hold"/>
                                        <p:tgtEl>
                                          <p:spTgt spid="20486"/>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20492"/>
                                        </p:tgtEl>
                                        <p:attrNameLst>
                                          <p:attrName>style.visibility</p:attrName>
                                        </p:attrNameLst>
                                      </p:cBhvr>
                                      <p:to>
                                        <p:strVal val="visible"/>
                                      </p:to>
                                    </p:set>
                                    <p:animEffect transition="in" filter="dissolve">
                                      <p:cBhvr>
                                        <p:cTn id="25" dur="500"/>
                                        <p:tgtEl>
                                          <p:spTgt spid="20492"/>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2" fill="hold" nodeType="clickEffect">
                                  <p:stCondLst>
                                    <p:cond delay="0"/>
                                  </p:stCondLst>
                                  <p:childTnLst>
                                    <p:set>
                                      <p:cBhvr>
                                        <p:cTn id="29" dur="1" fill="hold">
                                          <p:stCondLst>
                                            <p:cond delay="0"/>
                                          </p:stCondLst>
                                        </p:cTn>
                                        <p:tgtEl>
                                          <p:spTgt spid="20489"/>
                                        </p:tgtEl>
                                        <p:attrNameLst>
                                          <p:attrName>style.visibility</p:attrName>
                                        </p:attrNameLst>
                                      </p:cBhvr>
                                      <p:to>
                                        <p:strVal val="visible"/>
                                      </p:to>
                                    </p:set>
                                    <p:anim calcmode="lin" valueType="num">
                                      <p:cBhvr additive="base">
                                        <p:cTn id="30" dur="500" fill="hold"/>
                                        <p:tgtEl>
                                          <p:spTgt spid="20489"/>
                                        </p:tgtEl>
                                        <p:attrNameLst>
                                          <p:attrName>ppt_x</p:attrName>
                                        </p:attrNameLst>
                                      </p:cBhvr>
                                      <p:tavLst>
                                        <p:tav tm="0">
                                          <p:val>
                                            <p:strVal val="1+#ppt_w/2"/>
                                          </p:val>
                                        </p:tav>
                                        <p:tav tm="100000">
                                          <p:val>
                                            <p:strVal val="#ppt_x"/>
                                          </p:val>
                                        </p:tav>
                                      </p:tavLst>
                                    </p:anim>
                                    <p:anim calcmode="lin" valueType="num">
                                      <p:cBhvr additive="base">
                                        <p:cTn id="31" dur="500" fill="hold"/>
                                        <p:tgtEl>
                                          <p:spTgt spid="204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sz="quarter"/>
          </p:nvPr>
        </p:nvSpPr>
        <p:spPr>
          <a:xfrm>
            <a:off x="685800" y="-76200"/>
            <a:ext cx="7772400" cy="1143000"/>
          </a:xfrm>
        </p:spPr>
        <p:txBody>
          <a:bodyPr/>
          <a:lstStyle/>
          <a:p>
            <a:pPr eaLnBrk="1" hangingPunct="1"/>
            <a:r>
              <a:rPr lang="en-US" sz="3600">
                <a:latin typeface="Century Gothic" charset="0"/>
              </a:rPr>
              <a:t>The Ed Sullivan Show, 1948-1971</a:t>
            </a:r>
          </a:p>
        </p:txBody>
      </p:sp>
      <p:pic>
        <p:nvPicPr>
          <p:cNvPr id="27651" name="Picture 4"/>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a:xfrm>
            <a:off x="5257800" y="1447800"/>
            <a:ext cx="1714500" cy="2095500"/>
          </a:xfrm>
          <a:noFill/>
        </p:spPr>
      </p:pic>
      <p:pic>
        <p:nvPicPr>
          <p:cNvPr id="27652" name="Picture 8"/>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609600" y="1066800"/>
            <a:ext cx="2447925" cy="1038225"/>
          </a:xfrm>
          <a:noFill/>
        </p:spPr>
      </p:pic>
      <p:pic>
        <p:nvPicPr>
          <p:cNvPr id="27653" name="Picture 10"/>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5938838" y="3324225"/>
            <a:ext cx="1925637" cy="2466975"/>
          </a:xfrm>
          <a:noFill/>
        </p:spPr>
      </p:pic>
      <p:pic>
        <p:nvPicPr>
          <p:cNvPr id="27654"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 y="2209800"/>
            <a:ext cx="2381250" cy="230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5"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3962400"/>
            <a:ext cx="2628900" cy="2265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6" name="Picture 1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3200" y="1447800"/>
            <a:ext cx="2341563" cy="30289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57" name="Picture 1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14400" y="4648200"/>
            <a:ext cx="2190750" cy="1511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658" name="Text Box 17"/>
          <p:cNvSpPr txBox="1">
            <a:spLocks noChangeArrowheads="1"/>
          </p:cNvSpPr>
          <p:nvPr/>
        </p:nvSpPr>
        <p:spPr bwMode="auto">
          <a:xfrm>
            <a:off x="7315200" y="985838"/>
            <a:ext cx="1371600" cy="1604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entury Gothic" charset="0"/>
                <a:ea typeface="ＭＳ Ｐゴシック" charset="0"/>
              </a:defRPr>
            </a:lvl1pPr>
            <a:lvl2pPr>
              <a:defRPr sz="2800">
                <a:solidFill>
                  <a:schemeClr val="tx1"/>
                </a:solidFill>
                <a:latin typeface="Century Gothic" charset="0"/>
                <a:ea typeface="ＭＳ Ｐゴシック" charset="0"/>
              </a:defRPr>
            </a:lvl2pPr>
            <a:lvl3pPr>
              <a:defRPr sz="2400">
                <a:solidFill>
                  <a:schemeClr val="tx1"/>
                </a:solidFill>
                <a:latin typeface="Century Gothic" charset="0"/>
                <a:ea typeface="ＭＳ Ｐゴシック" charset="0"/>
              </a:defRPr>
            </a:lvl3pPr>
            <a:lvl4pPr>
              <a:defRPr sz="2000">
                <a:solidFill>
                  <a:schemeClr val="tx1"/>
                </a:solidFill>
                <a:latin typeface="Century Gothic" charset="0"/>
                <a:ea typeface="ＭＳ Ｐゴシック" charset="0"/>
              </a:defRPr>
            </a:lvl4pPr>
            <a:lvl5pPr>
              <a:defRPr sz="2000">
                <a:solidFill>
                  <a:schemeClr val="tx1"/>
                </a:solidFill>
                <a:latin typeface="Century Gothic" charset="0"/>
                <a:ea typeface="ＭＳ Ｐゴシック" charset="0"/>
              </a:defRPr>
            </a:lvl5pPr>
            <a:lvl6pPr eaLnBrk="0" hangingPunct="0">
              <a:defRPr sz="2000">
                <a:solidFill>
                  <a:schemeClr val="tx1"/>
                </a:solidFill>
                <a:latin typeface="Century Gothic" charset="0"/>
                <a:ea typeface="ＭＳ Ｐゴシック" charset="0"/>
              </a:defRPr>
            </a:lvl6pPr>
            <a:lvl7pPr eaLnBrk="0" hangingPunct="0">
              <a:defRPr sz="2000">
                <a:solidFill>
                  <a:schemeClr val="tx1"/>
                </a:solidFill>
                <a:latin typeface="Century Gothic" charset="0"/>
                <a:ea typeface="ＭＳ Ｐゴシック" charset="0"/>
              </a:defRPr>
            </a:lvl7pPr>
            <a:lvl8pPr eaLnBrk="0" hangingPunct="0">
              <a:defRPr sz="2000">
                <a:solidFill>
                  <a:schemeClr val="tx1"/>
                </a:solidFill>
                <a:latin typeface="Century Gothic" charset="0"/>
                <a:ea typeface="ＭＳ Ｐゴシック" charset="0"/>
              </a:defRPr>
            </a:lvl8pPr>
            <a:lvl9pPr eaLnBrk="0" hangingPunct="0">
              <a:defRPr sz="2000">
                <a:solidFill>
                  <a:schemeClr val="tx1"/>
                </a:solidFill>
                <a:latin typeface="Century Gothic" charset="0"/>
                <a:ea typeface="ＭＳ Ｐゴシック" charset="0"/>
              </a:defRPr>
            </a:lvl9pPr>
          </a:lstStyle>
          <a:p>
            <a:pPr>
              <a:spcBef>
                <a:spcPct val="50000"/>
              </a:spcBef>
            </a:pPr>
            <a:r>
              <a:rPr lang="en-US" sz="1800">
                <a:latin typeface="Arial" charset="0"/>
              </a:rPr>
              <a:t>3 networks:</a:t>
            </a:r>
          </a:p>
          <a:p>
            <a:pPr>
              <a:spcBef>
                <a:spcPct val="50000"/>
              </a:spcBef>
              <a:buFontTx/>
              <a:buChar char="•"/>
            </a:pPr>
            <a:r>
              <a:rPr lang="en-US" sz="1800">
                <a:latin typeface="Arial" charset="0"/>
              </a:rPr>
              <a:t>ABC</a:t>
            </a:r>
          </a:p>
          <a:p>
            <a:pPr>
              <a:spcBef>
                <a:spcPct val="50000"/>
              </a:spcBef>
              <a:buFontTx/>
              <a:buChar char="•"/>
            </a:pPr>
            <a:r>
              <a:rPr lang="en-US" sz="1800">
                <a:latin typeface="Arial" charset="0"/>
              </a:rPr>
              <a:t>CBS</a:t>
            </a:r>
          </a:p>
          <a:p>
            <a:pPr>
              <a:spcBef>
                <a:spcPct val="50000"/>
              </a:spcBef>
              <a:buFontTx/>
              <a:buChar char="•"/>
            </a:pPr>
            <a:r>
              <a:rPr lang="en-US" sz="1800">
                <a:latin typeface="Arial" charset="0"/>
              </a:rPr>
              <a:t>NBC</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beatles-sulliv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24000"/>
            <a:ext cx="5867400" cy="44735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675" name="Picture 7" descr="gall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28600"/>
            <a:ext cx="3086100" cy="209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304800"/>
            <a:ext cx="2286000" cy="1736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49"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38800" y="2286000"/>
            <a:ext cx="2286000"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50"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1447800"/>
            <a:ext cx="1752600" cy="116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5851" name="Picture 11">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76950" y="4267200"/>
            <a:ext cx="2838450" cy="210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5848"/>
                                        </p:tgtEl>
                                        <p:attrNameLst>
                                          <p:attrName>style.visibility</p:attrName>
                                        </p:attrNameLst>
                                      </p:cBhvr>
                                      <p:to>
                                        <p:strVal val="visible"/>
                                      </p:to>
                                    </p:set>
                                    <p:animEffect transition="in" filter="dissolve">
                                      <p:cBhvr>
                                        <p:cTn id="7" dur="500"/>
                                        <p:tgtEl>
                                          <p:spTgt spid="3584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5850"/>
                                        </p:tgtEl>
                                        <p:attrNameLst>
                                          <p:attrName>style.visibility</p:attrName>
                                        </p:attrNameLst>
                                      </p:cBhvr>
                                      <p:to>
                                        <p:strVal val="visible"/>
                                      </p:to>
                                    </p:set>
                                    <p:animEffect transition="in" filter="dissolve">
                                      <p:cBhvr>
                                        <p:cTn id="12" dur="500"/>
                                        <p:tgtEl>
                                          <p:spTgt spid="3585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35849"/>
                                        </p:tgtEl>
                                        <p:attrNameLst>
                                          <p:attrName>style.visibility</p:attrName>
                                        </p:attrNameLst>
                                      </p:cBhvr>
                                      <p:to>
                                        <p:strVal val="visible"/>
                                      </p:to>
                                    </p:set>
                                    <p:animEffect transition="in" filter="dissolve">
                                      <p:cBhvr>
                                        <p:cTn id="17" dur="500"/>
                                        <p:tgtEl>
                                          <p:spTgt spid="3584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35851"/>
                                        </p:tgtEl>
                                        <p:attrNameLst>
                                          <p:attrName>style.visibility</p:attrName>
                                        </p:attrNameLst>
                                      </p:cBhvr>
                                      <p:to>
                                        <p:strVal val="visible"/>
                                      </p:to>
                                    </p:set>
                                    <p:animEffect transition="in" filter="dissolve">
                                      <p:cBhvr>
                                        <p:cTn id="22" dur="500"/>
                                        <p:tgtEl>
                                          <p:spTgt spid="35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65" name="Rectangle 13"/>
          <p:cNvSpPr>
            <a:spLocks noGrp="1" noChangeArrowheads="1"/>
          </p:cNvSpPr>
          <p:nvPr>
            <p:ph type="body" idx="1"/>
          </p:nvPr>
        </p:nvSpPr>
        <p:spPr>
          <a:xfrm>
            <a:off x="3886200" y="609600"/>
            <a:ext cx="2667000" cy="1828800"/>
          </a:xfrm>
        </p:spPr>
        <p:txBody>
          <a:bodyPr/>
          <a:lstStyle/>
          <a:p>
            <a:pPr eaLnBrk="1" hangingPunct="1">
              <a:lnSpc>
                <a:spcPct val="80000"/>
              </a:lnSpc>
              <a:spcBef>
                <a:spcPct val="0"/>
              </a:spcBef>
              <a:buFontTx/>
              <a:buNone/>
            </a:pPr>
            <a:r>
              <a:rPr lang="en-US" sz="1800">
                <a:latin typeface="Century Gothic" charset="0"/>
              </a:rPr>
              <a:t>He went away and you hung around</a:t>
            </a:r>
            <a:br>
              <a:rPr lang="en-US" sz="1800">
                <a:latin typeface="Century Gothic" charset="0"/>
              </a:rPr>
            </a:br>
            <a:r>
              <a:rPr lang="en-US" sz="1800">
                <a:latin typeface="Century Gothic" charset="0"/>
              </a:rPr>
              <a:t>And bothered me, every night</a:t>
            </a:r>
            <a:br>
              <a:rPr lang="en-US" sz="1800">
                <a:latin typeface="Century Gothic" charset="0"/>
              </a:rPr>
            </a:br>
            <a:r>
              <a:rPr lang="en-US" sz="1800">
                <a:latin typeface="Century Gothic" charset="0"/>
              </a:rPr>
              <a:t>And when I wouldn't go out with you</a:t>
            </a:r>
            <a:br>
              <a:rPr lang="en-US" sz="1800">
                <a:latin typeface="Century Gothic" charset="0"/>
              </a:rPr>
            </a:br>
            <a:r>
              <a:rPr lang="en-US" sz="1800">
                <a:latin typeface="Century Gothic" charset="0"/>
              </a:rPr>
              <a:t>You said things that weren't very nice</a:t>
            </a:r>
            <a:br>
              <a:rPr lang="en-US" sz="1800">
                <a:latin typeface="Century Gothic" charset="0"/>
              </a:rPr>
            </a:br>
            <a:r>
              <a:rPr lang="en-US" sz="1800">
                <a:latin typeface="Century Gothic" charset="0"/>
              </a:rPr>
              <a:t/>
            </a:r>
            <a:br>
              <a:rPr lang="en-US" sz="1800">
                <a:latin typeface="Century Gothic" charset="0"/>
              </a:rPr>
            </a:br>
            <a:endParaRPr lang="en-US" sz="1800">
              <a:latin typeface="Century Gothic" charset="0"/>
            </a:endParaRPr>
          </a:p>
        </p:txBody>
      </p:sp>
      <p:pic>
        <p:nvPicPr>
          <p:cNvPr id="1028" name="Picture 4">
            <a:hlinkClick r:id="rId5"/>
          </p:cNvPr>
          <p:cNvPicPr>
            <a:picLocks noGrp="1" noChangeAspect="1" noChangeArrowheads="1"/>
          </p:cNvPicPr>
          <p:nvPr>
            <p:ph sz="half" idx="4294967295"/>
          </p:nvPr>
        </p:nvPicPr>
        <p:blipFill>
          <a:blip r:embed="rId6">
            <a:extLst>
              <a:ext uri="{28A0092B-C50C-407E-A947-70E740481C1C}">
                <a14:useLocalDpi xmlns:a14="http://schemas.microsoft.com/office/drawing/2010/main" val="0"/>
              </a:ext>
            </a:extLst>
          </a:blip>
          <a:srcRect/>
          <a:stretch>
            <a:fillRect/>
          </a:stretch>
        </p:blipFill>
        <p:spPr>
          <a:xfrm>
            <a:off x="2057400" y="304800"/>
            <a:ext cx="1428750" cy="1981200"/>
          </a:xfrm>
        </p:spPr>
      </p:pic>
      <p:pic>
        <p:nvPicPr>
          <p:cNvPr id="102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2209800"/>
            <a:ext cx="20955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3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81800" y="457200"/>
            <a:ext cx="1516063" cy="2014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1566" name="Rectangle 14"/>
          <p:cNvSpPr>
            <a:spLocks noChangeArrowheads="1"/>
          </p:cNvSpPr>
          <p:nvPr/>
        </p:nvSpPr>
        <p:spPr bwMode="auto">
          <a:xfrm>
            <a:off x="3962400" y="2590800"/>
            <a:ext cx="2819400" cy="137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80000"/>
              </a:lnSpc>
            </a:pPr>
            <a:r>
              <a:rPr lang="en-US" sz="1800">
                <a:latin typeface="Century Gothic" charset="0"/>
              </a:rPr>
              <a:t/>
            </a:r>
            <a:br>
              <a:rPr lang="en-US" sz="1800">
                <a:latin typeface="Century Gothic" charset="0"/>
              </a:rPr>
            </a:br>
            <a:r>
              <a:rPr lang="en-US" sz="1800">
                <a:latin typeface="Century Gothic" charset="0"/>
              </a:rPr>
              <a:t/>
            </a:r>
            <a:br>
              <a:rPr lang="en-US" sz="1800">
                <a:latin typeface="Century Gothic" charset="0"/>
              </a:rPr>
            </a:br>
            <a:r>
              <a:rPr lang="en-US" sz="1800">
                <a:latin typeface="Century Gothic" charset="0"/>
              </a:rPr>
              <a:t>My boyfriend's back and you're gonna be in trouble</a:t>
            </a:r>
            <a:br>
              <a:rPr lang="en-US" sz="1800">
                <a:latin typeface="Century Gothic" charset="0"/>
              </a:rPr>
            </a:br>
            <a:r>
              <a:rPr lang="en-US" sz="1800">
                <a:latin typeface="Century Gothic" charset="0"/>
              </a:rPr>
              <a:t>(Hey-la-day-la my boyfriend's back)</a:t>
            </a:r>
            <a:br>
              <a:rPr lang="en-US" sz="1800">
                <a:latin typeface="Century Gothic" charset="0"/>
              </a:rPr>
            </a:br>
            <a:r>
              <a:rPr lang="en-US" sz="1800">
                <a:latin typeface="Century Gothic" charset="0"/>
              </a:rPr>
              <a:t>You see him now, you better cut out on the double . . . </a:t>
            </a:r>
          </a:p>
        </p:txBody>
      </p:sp>
      <p:sp>
        <p:nvSpPr>
          <p:cNvPr id="151567" name="Rectangle 15"/>
          <p:cNvSpPr>
            <a:spLocks noChangeArrowheads="1"/>
          </p:cNvSpPr>
          <p:nvPr/>
        </p:nvSpPr>
        <p:spPr bwMode="auto">
          <a:xfrm>
            <a:off x="4419600" y="5181600"/>
            <a:ext cx="26670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indent="-342900">
              <a:lnSpc>
                <a:spcPct val="80000"/>
              </a:lnSpc>
            </a:pPr>
            <a:r>
              <a:rPr lang="en-US" sz="1600">
                <a:latin typeface="Century Gothic" charset="0"/>
              </a:rPr>
              <a:t>You been spreading lies that I was untrue</a:t>
            </a:r>
            <a:br>
              <a:rPr lang="en-US" sz="1600">
                <a:latin typeface="Century Gothic" charset="0"/>
              </a:rPr>
            </a:br>
            <a:r>
              <a:rPr lang="en-US" sz="1600">
                <a:latin typeface="Century Gothic" charset="0"/>
              </a:rPr>
              <a:t>(Hey-la-day-la my boyfriend's back)</a:t>
            </a:r>
            <a:br>
              <a:rPr lang="en-US" sz="1600">
                <a:latin typeface="Century Gothic" charset="0"/>
              </a:rPr>
            </a:br>
            <a:r>
              <a:rPr lang="en-US" sz="1600">
                <a:latin typeface="Century Gothic" charset="0"/>
              </a:rPr>
              <a:t>So look out now cause he's comin' after you </a:t>
            </a:r>
          </a:p>
          <a:p>
            <a:pPr marL="342900" indent="-342900">
              <a:lnSpc>
                <a:spcPct val="80000"/>
              </a:lnSpc>
              <a:spcBef>
                <a:spcPct val="20000"/>
              </a:spcBef>
              <a:buFontTx/>
              <a:buChar char="•"/>
            </a:pPr>
            <a:endParaRPr lang="en-US" sz="1600">
              <a:latin typeface="Century Gothic" charset="0"/>
            </a:endParaRPr>
          </a:p>
        </p:txBody>
      </p:sp>
      <p:pic>
        <p:nvPicPr>
          <p:cNvPr id="1033" name="Picture 6"/>
          <p:cNvPicPr>
            <a:picLocks noGrp="1" noChangeAspect="1" noChangeArrowheads="1"/>
          </p:cNvPicPr>
          <p:nvPr>
            <p:ph sz="half" idx="4294967295"/>
          </p:nvPr>
        </p:nvPicPr>
        <p:blipFill>
          <a:blip r:embed="rId9">
            <a:extLst>
              <a:ext uri="{28A0092B-C50C-407E-A947-70E740481C1C}">
                <a14:useLocalDpi xmlns:a14="http://schemas.microsoft.com/office/drawing/2010/main" val="0"/>
              </a:ext>
            </a:extLst>
          </a:blip>
          <a:srcRect/>
          <a:stretch>
            <a:fillRect/>
          </a:stretch>
        </p:blipFill>
        <p:spPr>
          <a:xfrm>
            <a:off x="7369175" y="4648200"/>
            <a:ext cx="1774825" cy="1804988"/>
          </a:xfrm>
          <a:noFill/>
        </p:spPr>
      </p:pic>
      <p:pic>
        <p:nvPicPr>
          <p:cNvPr id="2" name="Angels - My Boyfriend's Bac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214313" y="2692400"/>
            <a:ext cx="4064000" cy="2870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565">
                                            <p:txEl>
                                              <p:pRg st="0" end="0"/>
                                            </p:txEl>
                                          </p:spTgt>
                                        </p:tgtEl>
                                        <p:attrNameLst>
                                          <p:attrName>style.visibility</p:attrName>
                                        </p:attrNameLst>
                                      </p:cBhvr>
                                      <p:to>
                                        <p:strVal val="visible"/>
                                      </p:to>
                                    </p:set>
                                    <p:animEffect transition="in" filter="dissolve">
                                      <p:cBhvr>
                                        <p:cTn id="7" dur="500"/>
                                        <p:tgtEl>
                                          <p:spTgt spid="15156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1566">
                                            <p:txEl>
                                              <p:pRg st="0" end="0"/>
                                            </p:txEl>
                                          </p:spTgt>
                                        </p:tgtEl>
                                        <p:attrNameLst>
                                          <p:attrName>style.visibility</p:attrName>
                                        </p:attrNameLst>
                                      </p:cBhvr>
                                      <p:to>
                                        <p:strVal val="visible"/>
                                      </p:to>
                                    </p:set>
                                    <p:animEffect transition="in" filter="dissolve">
                                      <p:cBhvr>
                                        <p:cTn id="12" dur="500"/>
                                        <p:tgtEl>
                                          <p:spTgt spid="15156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1567">
                                            <p:txEl>
                                              <p:pRg st="0" end="0"/>
                                            </p:txEl>
                                          </p:spTgt>
                                        </p:tgtEl>
                                        <p:attrNameLst>
                                          <p:attrName>style.visibility</p:attrName>
                                        </p:attrNameLst>
                                      </p:cBhvr>
                                      <p:to>
                                        <p:strVal val="visible"/>
                                      </p:to>
                                    </p:set>
                                    <p:animEffect transition="in" filter="dissolve">
                                      <p:cBhvr>
                                        <p:cTn id="17" dur="500"/>
                                        <p:tgtEl>
                                          <p:spTgt spid="1515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2"/>
                                        </p:tgtEl>
                                      </p:cBhvr>
                                    </p:cmd>
                                  </p:childTnLst>
                                </p:cTn>
                              </p:par>
                            </p:childTnLst>
                          </p:cTn>
                        </p:par>
                      </p:childTnLst>
                    </p:cTn>
                  </p:par>
                </p:childTnLst>
              </p:cTn>
              <p:nextCondLst>
                <p:cond evt="onClick" delay="0">
                  <p:tgtEl>
                    <p:spTgt spid="2"/>
                  </p:tgtEl>
                </p:cond>
              </p:nextCondLst>
            </p:seq>
            <p:video>
              <p:cMediaNode vol="80000">
                <p:cTn id="23" fill="hold" display="0">
                  <p:stCondLst>
                    <p:cond delay="indefinite"/>
                  </p:stCondLst>
                </p:cTn>
                <p:tgtEl>
                  <p:spTgt spid="2"/>
                </p:tgtEl>
              </p:cMediaNode>
            </p:video>
          </p:childTnLst>
        </p:cTn>
      </p:par>
    </p:tnLst>
    <p:bldLst>
      <p:bldP spid="151565" grpId="0" build="p"/>
      <p:bldP spid="151566" grpId="0" build="p"/>
      <p:bldP spid="151567"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304800"/>
            <a:ext cx="31750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53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352800"/>
            <a:ext cx="4800600" cy="3324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53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457200"/>
            <a:ext cx="1638300" cy="260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54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86400" y="914400"/>
            <a:ext cx="2144713" cy="2628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5053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3048000"/>
            <a:ext cx="2362200" cy="3152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50534"/>
                                        </p:tgtEl>
                                        <p:attrNameLst>
                                          <p:attrName>style.visibility</p:attrName>
                                        </p:attrNameLst>
                                      </p:cBhvr>
                                      <p:to>
                                        <p:strVal val="visible"/>
                                      </p:to>
                                    </p:set>
                                    <p:animEffect transition="in" filter="dissolve">
                                      <p:cBhvr>
                                        <p:cTn id="7" dur="500"/>
                                        <p:tgtEl>
                                          <p:spTgt spid="1505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50536"/>
                                        </p:tgtEl>
                                        <p:attrNameLst>
                                          <p:attrName>style.visibility</p:attrName>
                                        </p:attrNameLst>
                                      </p:cBhvr>
                                      <p:to>
                                        <p:strVal val="visible"/>
                                      </p:to>
                                    </p:set>
                                    <p:animEffect transition="in" filter="dissolve">
                                      <p:cBhvr>
                                        <p:cTn id="12" dur="500"/>
                                        <p:tgtEl>
                                          <p:spTgt spid="15053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150537"/>
                                        </p:tgtEl>
                                        <p:attrNameLst>
                                          <p:attrName>style.visibility</p:attrName>
                                        </p:attrNameLst>
                                      </p:cBhvr>
                                      <p:to>
                                        <p:strVal val="visible"/>
                                      </p:to>
                                    </p:set>
                                    <p:animEffect transition="in" filter="dissolve">
                                      <p:cBhvr>
                                        <p:cTn id="17" dur="500"/>
                                        <p:tgtEl>
                                          <p:spTgt spid="15053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50540"/>
                                        </p:tgtEl>
                                        <p:attrNameLst>
                                          <p:attrName>style.visibility</p:attrName>
                                        </p:attrNameLst>
                                      </p:cBhvr>
                                      <p:to>
                                        <p:strVal val="visible"/>
                                      </p:to>
                                    </p:set>
                                    <p:animEffect transition="in" filter="dissolve">
                                      <p:cBhvr>
                                        <p:cTn id="22" dur="500"/>
                                        <p:tgtEl>
                                          <p:spTgt spid="15054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150539"/>
                                        </p:tgtEl>
                                        <p:attrNameLst>
                                          <p:attrName>style.visibility</p:attrName>
                                        </p:attrNameLst>
                                      </p:cBhvr>
                                      <p:to>
                                        <p:strVal val="visible"/>
                                      </p:to>
                                    </p:set>
                                    <p:animEffect transition="in" filter="dissolve">
                                      <p:cBhvr>
                                        <p:cTn id="27" dur="500"/>
                                        <p:tgtEl>
                                          <p:spTgt spid="150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pPr eaLnBrk="1" hangingPunct="1"/>
            <a:r>
              <a:rPr lang="en-US">
                <a:latin typeface="Century Gothic" charset="0"/>
              </a:rPr>
              <a:t>The Civil Rights Act of 1875</a:t>
            </a:r>
          </a:p>
        </p:txBody>
      </p:sp>
      <p:sp>
        <p:nvSpPr>
          <p:cNvPr id="5123" name="Rectangle 3"/>
          <p:cNvSpPr>
            <a:spLocks noGrp="1" noChangeArrowheads="1"/>
          </p:cNvSpPr>
          <p:nvPr>
            <p:ph type="body" sz="half" idx="1"/>
          </p:nvPr>
        </p:nvSpPr>
        <p:spPr>
          <a:xfrm>
            <a:off x="685800" y="1981200"/>
            <a:ext cx="4800600" cy="4114800"/>
          </a:xfrm>
        </p:spPr>
        <p:txBody>
          <a:bodyPr/>
          <a:lstStyle/>
          <a:p>
            <a:pPr eaLnBrk="1" hangingPunct="1">
              <a:lnSpc>
                <a:spcPct val="80000"/>
              </a:lnSpc>
            </a:pPr>
            <a:r>
              <a:rPr lang="en-US" sz="2400" i="1" dirty="0">
                <a:latin typeface="Century Gothic" charset="0"/>
              </a:rPr>
              <a:t>Be it enacted, </a:t>
            </a:r>
            <a:r>
              <a:rPr lang="en-US" sz="2400" dirty="0">
                <a:latin typeface="Century Gothic" charset="0"/>
              </a:rPr>
              <a:t>That all persons within the jurisdiction of the United States shall be entitled to the </a:t>
            </a:r>
            <a:r>
              <a:rPr lang="en-US" sz="2400" b="1" dirty="0">
                <a:latin typeface="Century Gothic" charset="0"/>
              </a:rPr>
              <a:t>full and equal enjoyment</a:t>
            </a:r>
            <a:r>
              <a:rPr lang="en-US" sz="2400" dirty="0">
                <a:latin typeface="Century Gothic" charset="0"/>
              </a:rPr>
              <a:t> of the accommodations, advantages, facilities, and privileges of inns, </a:t>
            </a:r>
            <a:r>
              <a:rPr lang="en-US" sz="2400" b="1" dirty="0">
                <a:latin typeface="Century Gothic" charset="0"/>
              </a:rPr>
              <a:t>public</a:t>
            </a:r>
            <a:r>
              <a:rPr lang="en-US" sz="2400" dirty="0">
                <a:latin typeface="Century Gothic" charset="0"/>
              </a:rPr>
              <a:t> conveyances on land or water, theaters, and other places of </a:t>
            </a:r>
            <a:r>
              <a:rPr lang="en-US" sz="2400" b="1" dirty="0">
                <a:latin typeface="Century Gothic" charset="0"/>
              </a:rPr>
              <a:t>public </a:t>
            </a:r>
            <a:r>
              <a:rPr lang="en-US" sz="2400" dirty="0" smtClean="0">
                <a:latin typeface="Century Gothic" charset="0"/>
              </a:rPr>
              <a:t>amusement . . . </a:t>
            </a:r>
            <a:endParaRPr lang="en-US" sz="2400" dirty="0">
              <a:latin typeface="Century Gothic" charset="0"/>
            </a:endParaRPr>
          </a:p>
        </p:txBody>
      </p:sp>
      <p:pic>
        <p:nvPicPr>
          <p:cNvPr id="5124" name="Picture 4"/>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562600" y="2209800"/>
            <a:ext cx="2743200" cy="1385888"/>
          </a:xfrm>
          <a:noFill/>
        </p:spPr>
      </p:pic>
      <p:sp>
        <p:nvSpPr>
          <p:cNvPr id="5125" name="Text Box 6"/>
          <p:cNvSpPr txBox="1">
            <a:spLocks noChangeArrowheads="1"/>
          </p:cNvSpPr>
          <p:nvPr/>
        </p:nvSpPr>
        <p:spPr bwMode="auto">
          <a:xfrm>
            <a:off x="5867400" y="3549650"/>
            <a:ext cx="2057400" cy="641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entury Gothic" charset="0"/>
                <a:ea typeface="ＭＳ Ｐゴシック" charset="0"/>
              </a:defRPr>
            </a:lvl1pPr>
            <a:lvl2pPr>
              <a:defRPr sz="2800">
                <a:solidFill>
                  <a:schemeClr val="tx1"/>
                </a:solidFill>
                <a:latin typeface="Century Gothic" charset="0"/>
                <a:ea typeface="ＭＳ Ｐゴシック" charset="0"/>
              </a:defRPr>
            </a:lvl2pPr>
            <a:lvl3pPr>
              <a:defRPr sz="2400">
                <a:solidFill>
                  <a:schemeClr val="tx1"/>
                </a:solidFill>
                <a:latin typeface="Century Gothic" charset="0"/>
                <a:ea typeface="ＭＳ Ｐゴシック" charset="0"/>
              </a:defRPr>
            </a:lvl3pPr>
            <a:lvl4pPr>
              <a:defRPr sz="2000">
                <a:solidFill>
                  <a:schemeClr val="tx1"/>
                </a:solidFill>
                <a:latin typeface="Century Gothic" charset="0"/>
                <a:ea typeface="ＭＳ Ｐゴシック" charset="0"/>
              </a:defRPr>
            </a:lvl4pPr>
            <a:lvl5pPr>
              <a:defRPr sz="2000">
                <a:solidFill>
                  <a:schemeClr val="tx1"/>
                </a:solidFill>
                <a:latin typeface="Century Gothic" charset="0"/>
                <a:ea typeface="ＭＳ Ｐゴシック" charset="0"/>
              </a:defRPr>
            </a:lvl5pPr>
            <a:lvl6pPr eaLnBrk="0" hangingPunct="0">
              <a:defRPr sz="2000">
                <a:solidFill>
                  <a:schemeClr val="tx1"/>
                </a:solidFill>
                <a:latin typeface="Century Gothic" charset="0"/>
                <a:ea typeface="ＭＳ Ｐゴシック" charset="0"/>
              </a:defRPr>
            </a:lvl6pPr>
            <a:lvl7pPr eaLnBrk="0" hangingPunct="0">
              <a:defRPr sz="2000">
                <a:solidFill>
                  <a:schemeClr val="tx1"/>
                </a:solidFill>
                <a:latin typeface="Century Gothic" charset="0"/>
                <a:ea typeface="ＭＳ Ｐゴシック" charset="0"/>
              </a:defRPr>
            </a:lvl7pPr>
            <a:lvl8pPr eaLnBrk="0" hangingPunct="0">
              <a:defRPr sz="2000">
                <a:solidFill>
                  <a:schemeClr val="tx1"/>
                </a:solidFill>
                <a:latin typeface="Century Gothic" charset="0"/>
                <a:ea typeface="ＭＳ Ｐゴシック" charset="0"/>
              </a:defRPr>
            </a:lvl8pPr>
            <a:lvl9pPr eaLnBrk="0" hangingPunct="0">
              <a:defRPr sz="2000">
                <a:solidFill>
                  <a:schemeClr val="tx1"/>
                </a:solidFill>
                <a:latin typeface="Century Gothic" charset="0"/>
                <a:ea typeface="ＭＳ Ｐゴシック" charset="0"/>
              </a:defRPr>
            </a:lvl9pPr>
          </a:lstStyle>
          <a:p>
            <a:pPr>
              <a:spcBef>
                <a:spcPct val="50000"/>
              </a:spcBef>
            </a:pPr>
            <a:r>
              <a:rPr lang="en-US" sz="1800">
                <a:latin typeface="Verdana" charset="0"/>
              </a:rPr>
              <a:t>Political cartoon by Thomas Nast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9" name="Picture 5" descr="spins-993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219200"/>
            <a:ext cx="3333750" cy="2600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723" name="Picture 7" descr="bobdylin_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533400"/>
            <a:ext cx="3395663" cy="510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0724" name="Text Box 8"/>
          <p:cNvSpPr txBox="1">
            <a:spLocks noChangeArrowheads="1"/>
          </p:cNvSpPr>
          <p:nvPr/>
        </p:nvSpPr>
        <p:spPr bwMode="auto">
          <a:xfrm>
            <a:off x="1752600" y="5791200"/>
            <a:ext cx="23622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entury Gothic" charset="0"/>
                <a:ea typeface="ＭＳ Ｐゴシック" charset="0"/>
              </a:defRPr>
            </a:lvl1pPr>
            <a:lvl2pPr>
              <a:defRPr sz="2800">
                <a:solidFill>
                  <a:schemeClr val="tx1"/>
                </a:solidFill>
                <a:latin typeface="Century Gothic" charset="0"/>
                <a:ea typeface="ＭＳ Ｐゴシック" charset="0"/>
              </a:defRPr>
            </a:lvl2pPr>
            <a:lvl3pPr>
              <a:defRPr sz="2400">
                <a:solidFill>
                  <a:schemeClr val="tx1"/>
                </a:solidFill>
                <a:latin typeface="Century Gothic" charset="0"/>
                <a:ea typeface="ＭＳ Ｐゴシック" charset="0"/>
              </a:defRPr>
            </a:lvl3pPr>
            <a:lvl4pPr>
              <a:defRPr sz="2000">
                <a:solidFill>
                  <a:schemeClr val="tx1"/>
                </a:solidFill>
                <a:latin typeface="Century Gothic" charset="0"/>
                <a:ea typeface="ＭＳ Ｐゴシック" charset="0"/>
              </a:defRPr>
            </a:lvl4pPr>
            <a:lvl5pPr>
              <a:defRPr sz="2000">
                <a:solidFill>
                  <a:schemeClr val="tx1"/>
                </a:solidFill>
                <a:latin typeface="Century Gothic" charset="0"/>
                <a:ea typeface="ＭＳ Ｐゴシック" charset="0"/>
              </a:defRPr>
            </a:lvl5pPr>
            <a:lvl6pPr eaLnBrk="0" hangingPunct="0">
              <a:defRPr sz="2000">
                <a:solidFill>
                  <a:schemeClr val="tx1"/>
                </a:solidFill>
                <a:latin typeface="Century Gothic" charset="0"/>
                <a:ea typeface="ＭＳ Ｐゴシック" charset="0"/>
              </a:defRPr>
            </a:lvl6pPr>
            <a:lvl7pPr eaLnBrk="0" hangingPunct="0">
              <a:defRPr sz="2000">
                <a:solidFill>
                  <a:schemeClr val="tx1"/>
                </a:solidFill>
                <a:latin typeface="Century Gothic" charset="0"/>
                <a:ea typeface="ＭＳ Ｐゴシック" charset="0"/>
              </a:defRPr>
            </a:lvl7pPr>
            <a:lvl8pPr eaLnBrk="0" hangingPunct="0">
              <a:defRPr sz="2000">
                <a:solidFill>
                  <a:schemeClr val="tx1"/>
                </a:solidFill>
                <a:latin typeface="Century Gothic" charset="0"/>
                <a:ea typeface="ＭＳ Ｐゴシック" charset="0"/>
              </a:defRPr>
            </a:lvl8pPr>
            <a:lvl9pPr eaLnBrk="0" hangingPunct="0">
              <a:defRPr sz="2000">
                <a:solidFill>
                  <a:schemeClr val="tx1"/>
                </a:solidFill>
                <a:latin typeface="Century Gothic" charset="0"/>
                <a:ea typeface="ＭＳ Ｐゴシック" charset="0"/>
              </a:defRPr>
            </a:lvl9pPr>
          </a:lstStyle>
          <a:p>
            <a:pPr>
              <a:spcBef>
                <a:spcPct val="50000"/>
              </a:spcBef>
            </a:pPr>
            <a:r>
              <a:rPr lang="en-US" sz="1800">
                <a:latin typeface="Arial" charset="0"/>
              </a:rPr>
              <a:t>Bob Dylan</a:t>
            </a:r>
          </a:p>
        </p:txBody>
      </p:sp>
      <p:sp>
        <p:nvSpPr>
          <p:cNvPr id="36873" name="Text Box 9"/>
          <p:cNvSpPr txBox="1">
            <a:spLocks noChangeArrowheads="1"/>
          </p:cNvSpPr>
          <p:nvPr/>
        </p:nvSpPr>
        <p:spPr bwMode="auto">
          <a:xfrm>
            <a:off x="5562600" y="3962400"/>
            <a:ext cx="2133600" cy="366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entury Gothic" charset="0"/>
                <a:ea typeface="ＭＳ Ｐゴシック" charset="0"/>
              </a:defRPr>
            </a:lvl1pPr>
            <a:lvl2pPr>
              <a:defRPr sz="2800">
                <a:solidFill>
                  <a:schemeClr val="tx1"/>
                </a:solidFill>
                <a:latin typeface="Century Gothic" charset="0"/>
                <a:ea typeface="ＭＳ Ｐゴシック" charset="0"/>
              </a:defRPr>
            </a:lvl2pPr>
            <a:lvl3pPr>
              <a:defRPr sz="2400">
                <a:solidFill>
                  <a:schemeClr val="tx1"/>
                </a:solidFill>
                <a:latin typeface="Century Gothic" charset="0"/>
                <a:ea typeface="ＭＳ Ｐゴシック" charset="0"/>
              </a:defRPr>
            </a:lvl3pPr>
            <a:lvl4pPr>
              <a:defRPr sz="2000">
                <a:solidFill>
                  <a:schemeClr val="tx1"/>
                </a:solidFill>
                <a:latin typeface="Century Gothic" charset="0"/>
                <a:ea typeface="ＭＳ Ｐゴシック" charset="0"/>
              </a:defRPr>
            </a:lvl4pPr>
            <a:lvl5pPr>
              <a:defRPr sz="2000">
                <a:solidFill>
                  <a:schemeClr val="tx1"/>
                </a:solidFill>
                <a:latin typeface="Century Gothic" charset="0"/>
                <a:ea typeface="ＭＳ Ｐゴシック" charset="0"/>
              </a:defRPr>
            </a:lvl5pPr>
            <a:lvl6pPr eaLnBrk="0" hangingPunct="0">
              <a:defRPr sz="2000">
                <a:solidFill>
                  <a:schemeClr val="tx1"/>
                </a:solidFill>
                <a:latin typeface="Century Gothic" charset="0"/>
                <a:ea typeface="ＭＳ Ｐゴシック" charset="0"/>
              </a:defRPr>
            </a:lvl6pPr>
            <a:lvl7pPr eaLnBrk="0" hangingPunct="0">
              <a:defRPr sz="2000">
                <a:solidFill>
                  <a:schemeClr val="tx1"/>
                </a:solidFill>
                <a:latin typeface="Century Gothic" charset="0"/>
                <a:ea typeface="ＭＳ Ｐゴシック" charset="0"/>
              </a:defRPr>
            </a:lvl7pPr>
            <a:lvl8pPr eaLnBrk="0" hangingPunct="0">
              <a:defRPr sz="2000">
                <a:solidFill>
                  <a:schemeClr val="tx1"/>
                </a:solidFill>
                <a:latin typeface="Century Gothic" charset="0"/>
                <a:ea typeface="ＭＳ Ｐゴシック" charset="0"/>
              </a:defRPr>
            </a:lvl8pPr>
            <a:lvl9pPr eaLnBrk="0" hangingPunct="0">
              <a:defRPr sz="2000">
                <a:solidFill>
                  <a:schemeClr val="tx1"/>
                </a:solidFill>
                <a:latin typeface="Century Gothic" charset="0"/>
                <a:ea typeface="ＭＳ Ｐゴシック" charset="0"/>
              </a:defRPr>
            </a:lvl9pPr>
          </a:lstStyle>
          <a:p>
            <a:pPr>
              <a:spcBef>
                <a:spcPct val="50000"/>
              </a:spcBef>
            </a:pPr>
            <a:r>
              <a:rPr lang="en-US" sz="1800">
                <a:latin typeface="Arial" charset="0"/>
              </a:rPr>
              <a:t>Woody Guthrie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2000"/>
                                  </p:stCondLst>
                                  <p:childTnLst>
                                    <p:set>
                                      <p:cBhvr>
                                        <p:cTn id="6" dur="1" fill="hold">
                                          <p:stCondLst>
                                            <p:cond delay="0"/>
                                          </p:stCondLst>
                                        </p:cTn>
                                        <p:tgtEl>
                                          <p:spTgt spid="36869"/>
                                        </p:tgtEl>
                                        <p:attrNameLst>
                                          <p:attrName>style.visibility</p:attrName>
                                        </p:attrNameLst>
                                      </p:cBhvr>
                                      <p:to>
                                        <p:strVal val="visible"/>
                                      </p:to>
                                    </p:set>
                                    <p:animEffect transition="in" filter="dissolve">
                                      <p:cBhvr>
                                        <p:cTn id="7" dur="500"/>
                                        <p:tgtEl>
                                          <p:spTgt spid="36869"/>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6873"/>
                                        </p:tgtEl>
                                        <p:attrNameLst>
                                          <p:attrName>style.visibility</p:attrName>
                                        </p:attrNameLst>
                                      </p:cBhvr>
                                      <p:to>
                                        <p:strVal val="visible"/>
                                      </p:to>
                                    </p:set>
                                    <p:animEffect transition="in" filter="dissolve">
                                      <p:cBhvr>
                                        <p:cTn id="10" dur="500"/>
                                        <p:tgtEl>
                                          <p:spTgt spid="368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8600" y="838200"/>
            <a:ext cx="9714271" cy="4343400"/>
          </a:xfrm>
          <a:prstGeom prst="rect">
            <a:avLst/>
          </a:prstGeom>
        </p:spPr>
      </p:pic>
      <p:sp>
        <p:nvSpPr>
          <p:cNvPr id="4" name="TextBox 3"/>
          <p:cNvSpPr txBox="1"/>
          <p:nvPr/>
        </p:nvSpPr>
        <p:spPr>
          <a:xfrm>
            <a:off x="1600200" y="5638800"/>
            <a:ext cx="6477000" cy="584776"/>
          </a:xfrm>
          <a:prstGeom prst="rect">
            <a:avLst/>
          </a:prstGeom>
          <a:noFill/>
        </p:spPr>
        <p:txBody>
          <a:bodyPr wrap="square" rtlCol="0">
            <a:spAutoFit/>
          </a:bodyPr>
          <a:lstStyle/>
          <a:p>
            <a:r>
              <a:rPr lang="en-US" sz="1600" dirty="0" smtClean="0"/>
              <a:t>Before World War II no public university had more than 15,000 students; by 1970 eight had 30,000 students</a:t>
            </a:r>
            <a:endParaRPr lang="en-US" sz="16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09600" y="152400"/>
            <a:ext cx="2057400" cy="1978916"/>
          </a:xfrm>
          <a:prstGeom prst="rect">
            <a:avLst/>
          </a:prstGeom>
        </p:spPr>
      </p:pic>
      <p:pic>
        <p:nvPicPr>
          <p:cNvPr id="5" name="Picture 4"/>
          <p:cNvPicPr>
            <a:picLocks noChangeAspect="1"/>
          </p:cNvPicPr>
          <p:nvPr/>
        </p:nvPicPr>
        <p:blipFill>
          <a:blip r:embed="rId3"/>
          <a:stretch>
            <a:fillRect/>
          </a:stretch>
        </p:blipFill>
        <p:spPr>
          <a:xfrm>
            <a:off x="3124200" y="457200"/>
            <a:ext cx="4826000" cy="3200400"/>
          </a:xfrm>
          <a:prstGeom prst="rect">
            <a:avLst/>
          </a:prstGeom>
        </p:spPr>
      </p:pic>
      <p:pic>
        <p:nvPicPr>
          <p:cNvPr id="6" name="Picture 5"/>
          <p:cNvPicPr>
            <a:picLocks noChangeAspect="1"/>
          </p:cNvPicPr>
          <p:nvPr/>
        </p:nvPicPr>
        <p:blipFill>
          <a:blip r:embed="rId4"/>
          <a:stretch>
            <a:fillRect/>
          </a:stretch>
        </p:blipFill>
        <p:spPr>
          <a:xfrm>
            <a:off x="1295400" y="2286000"/>
            <a:ext cx="2667000" cy="3299381"/>
          </a:xfrm>
          <a:prstGeom prst="rect">
            <a:avLst/>
          </a:prstGeom>
        </p:spPr>
      </p:pic>
      <p:sp>
        <p:nvSpPr>
          <p:cNvPr id="7" name="TextBox 6"/>
          <p:cNvSpPr txBox="1"/>
          <p:nvPr/>
        </p:nvSpPr>
        <p:spPr>
          <a:xfrm>
            <a:off x="4191000" y="3886200"/>
            <a:ext cx="4419600" cy="1477328"/>
          </a:xfrm>
          <a:prstGeom prst="rect">
            <a:avLst/>
          </a:prstGeom>
          <a:noFill/>
        </p:spPr>
        <p:txBody>
          <a:bodyPr wrap="square" rtlCol="0">
            <a:spAutoFit/>
          </a:bodyPr>
          <a:lstStyle/>
          <a:p>
            <a:r>
              <a:rPr lang="en-US" sz="1800" dirty="0" smtClean="0"/>
              <a:t>Clockwise: the Liberty League, a National Association of Manufacturers poster, 1936 Republican Presidential contender Alf Landon</a:t>
            </a:r>
            <a:endParaRPr lang="en-US" sz="1800" dirty="0"/>
          </a:p>
        </p:txBody>
      </p:sp>
    </p:spTree>
    <p:extLst>
      <p:ext uri="{BB962C8B-B14F-4D97-AF65-F5344CB8AC3E}">
        <p14:creationId xmlns:p14="http://schemas.microsoft.com/office/powerpoint/2010/main" val="378657758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38200" y="457200"/>
            <a:ext cx="4148769" cy="5696930"/>
          </a:xfrm>
          <a:prstGeom prst="rect">
            <a:avLst/>
          </a:prstGeom>
        </p:spPr>
      </p:pic>
      <p:pic>
        <p:nvPicPr>
          <p:cNvPr id="3" name="Picture 2"/>
          <p:cNvPicPr>
            <a:picLocks noChangeAspect="1"/>
          </p:cNvPicPr>
          <p:nvPr/>
        </p:nvPicPr>
        <p:blipFill>
          <a:blip r:embed="rId3"/>
          <a:stretch>
            <a:fillRect/>
          </a:stretch>
        </p:blipFill>
        <p:spPr>
          <a:xfrm>
            <a:off x="4876800" y="1752600"/>
            <a:ext cx="3322675" cy="2286000"/>
          </a:xfrm>
          <a:prstGeom prst="rect">
            <a:avLst/>
          </a:prstGeom>
        </p:spPr>
      </p:pic>
    </p:spTree>
    <p:extLst>
      <p:ext uri="{BB962C8B-B14F-4D97-AF65-F5344CB8AC3E}">
        <p14:creationId xmlns:p14="http://schemas.microsoft.com/office/powerpoint/2010/main" val="38331452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66900" y="0"/>
            <a:ext cx="5407096" cy="6858000"/>
          </a:xfrm>
          <a:prstGeom prst="rect">
            <a:avLst/>
          </a:prstGeom>
        </p:spPr>
      </p:pic>
    </p:spTree>
    <p:extLst>
      <p:ext uri="{BB962C8B-B14F-4D97-AF65-F5344CB8AC3E}">
        <p14:creationId xmlns:p14="http://schemas.microsoft.com/office/powerpoint/2010/main" val="66809366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7" descr="bgoldw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457200"/>
            <a:ext cx="4267200"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773" name="Rectangle 13"/>
          <p:cNvSpPr>
            <a:spLocks noGrp="1" noChangeArrowheads="1"/>
          </p:cNvSpPr>
          <p:nvPr>
            <p:ph type="title"/>
          </p:nvPr>
        </p:nvSpPr>
        <p:spPr>
          <a:xfrm>
            <a:off x="3733800" y="917575"/>
            <a:ext cx="5181600" cy="1139825"/>
          </a:xfrm>
        </p:spPr>
        <p:txBody>
          <a:bodyPr/>
          <a:lstStyle/>
          <a:p>
            <a:pPr eaLnBrk="1" hangingPunct="1"/>
            <a:r>
              <a:rPr lang="en-US" sz="4000">
                <a:latin typeface="Century Gothic" charset="0"/>
              </a:rPr>
              <a:t>Arizona Senator </a:t>
            </a:r>
            <a:br>
              <a:rPr lang="en-US" sz="4000">
                <a:latin typeface="Century Gothic" charset="0"/>
              </a:rPr>
            </a:br>
            <a:r>
              <a:rPr lang="en-US" sz="4000">
                <a:latin typeface="Century Gothic" charset="0"/>
              </a:rPr>
              <a:t>Barry Goldwater</a:t>
            </a:r>
          </a:p>
        </p:txBody>
      </p:sp>
      <p:pic>
        <p:nvPicPr>
          <p:cNvPr id="3" name="Picture 2"/>
          <p:cNvPicPr>
            <a:picLocks noChangeAspect="1"/>
          </p:cNvPicPr>
          <p:nvPr/>
        </p:nvPicPr>
        <p:blipFill>
          <a:blip r:embed="rId4"/>
          <a:stretch>
            <a:fillRect/>
          </a:stretch>
        </p:blipFill>
        <p:spPr>
          <a:xfrm>
            <a:off x="457200" y="4419600"/>
            <a:ext cx="1231800" cy="2057400"/>
          </a:xfrm>
          <a:prstGeom prst="rect">
            <a:avLst/>
          </a:prstGeom>
        </p:spPr>
      </p:pic>
      <p:pic>
        <p:nvPicPr>
          <p:cNvPr id="4" name="Picture 3"/>
          <p:cNvPicPr>
            <a:picLocks noChangeAspect="1"/>
          </p:cNvPicPr>
          <p:nvPr/>
        </p:nvPicPr>
        <p:blipFill>
          <a:blip r:embed="rId5"/>
          <a:stretch>
            <a:fillRect/>
          </a:stretch>
        </p:blipFill>
        <p:spPr>
          <a:xfrm>
            <a:off x="5562600" y="2590800"/>
            <a:ext cx="2781300" cy="3480191"/>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76200" y="381000"/>
            <a:ext cx="7772400" cy="1143000"/>
          </a:xfrm>
        </p:spPr>
        <p:txBody>
          <a:bodyPr/>
          <a:lstStyle/>
          <a:p>
            <a:pPr eaLnBrk="1" hangingPunct="1"/>
            <a:r>
              <a:rPr lang="en-US" sz="4000">
                <a:latin typeface="Century Gothic" charset="0"/>
              </a:rPr>
              <a:t>Little Rock High School Crisis</a:t>
            </a:r>
            <a:br>
              <a:rPr lang="en-US" sz="4000">
                <a:latin typeface="Century Gothic" charset="0"/>
              </a:rPr>
            </a:br>
            <a:r>
              <a:rPr lang="en-US" sz="4000">
                <a:latin typeface="Century Gothic" charset="0"/>
              </a:rPr>
              <a:t>Arkansas, 1957</a:t>
            </a:r>
          </a:p>
        </p:txBody>
      </p:sp>
      <p:sp>
        <p:nvSpPr>
          <p:cNvPr id="33795" name="Rectangle 3"/>
          <p:cNvSpPr>
            <a:spLocks noGrp="1" noChangeArrowheads="1"/>
          </p:cNvSpPr>
          <p:nvPr>
            <p:ph type="body" sz="half" idx="1"/>
          </p:nvPr>
        </p:nvSpPr>
        <p:spPr>
          <a:xfrm>
            <a:off x="533400" y="1600200"/>
            <a:ext cx="3814763" cy="4114800"/>
          </a:xfrm>
        </p:spPr>
        <p:txBody>
          <a:bodyPr/>
          <a:lstStyle/>
          <a:p>
            <a:pPr eaLnBrk="1" hangingPunct="1"/>
            <a:r>
              <a:rPr lang="en-US" sz="2400" dirty="0">
                <a:latin typeface="Century Gothic" charset="0"/>
              </a:rPr>
              <a:t>Arkansas Governor </a:t>
            </a:r>
            <a:r>
              <a:rPr lang="en-US" sz="2400" dirty="0" err="1">
                <a:latin typeface="Century Gothic" charset="0"/>
              </a:rPr>
              <a:t>Orval</a:t>
            </a:r>
            <a:r>
              <a:rPr lang="en-US" sz="2400" dirty="0">
                <a:latin typeface="Century Gothic" charset="0"/>
              </a:rPr>
              <a:t> </a:t>
            </a:r>
            <a:r>
              <a:rPr lang="en-US" sz="2400" dirty="0" err="1">
                <a:latin typeface="Century Gothic" charset="0"/>
              </a:rPr>
              <a:t>Faubus</a:t>
            </a:r>
            <a:r>
              <a:rPr lang="en-US" sz="2400" dirty="0">
                <a:latin typeface="Century Gothic" charset="0"/>
              </a:rPr>
              <a:t> refuses to allow integration at Little Rock, High</a:t>
            </a:r>
          </a:p>
          <a:p>
            <a:pPr eaLnBrk="1" hangingPunct="1"/>
            <a:r>
              <a:rPr lang="en-US" sz="2400" dirty="0" smtClean="0">
                <a:latin typeface="Century Gothic" charset="0"/>
              </a:rPr>
              <a:t>Eisenhower </a:t>
            </a:r>
            <a:r>
              <a:rPr lang="en-US" sz="2400" dirty="0">
                <a:latin typeface="Century Gothic" charset="0"/>
              </a:rPr>
              <a:t>sends in Federal troops to enforce </a:t>
            </a:r>
            <a:r>
              <a:rPr lang="en-US" sz="2400" dirty="0" smtClean="0">
                <a:latin typeface="Century Gothic" charset="0"/>
              </a:rPr>
              <a:t>integration</a:t>
            </a:r>
            <a:endParaRPr lang="en-US" sz="2400" dirty="0">
              <a:latin typeface="Century Gothic" charset="0"/>
            </a:endParaRPr>
          </a:p>
        </p:txBody>
      </p:sp>
      <p:pic>
        <p:nvPicPr>
          <p:cNvPr id="33796" name="Picture 6"/>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4419600" y="2209800"/>
            <a:ext cx="3279775" cy="2033588"/>
          </a:xfrm>
          <a:noFill/>
        </p:spPr>
      </p:pic>
      <p:pic>
        <p:nvPicPr>
          <p:cNvPr id="33797" name="Picture 4"/>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a:xfrm>
            <a:off x="6172200" y="990600"/>
            <a:ext cx="2484438" cy="1690688"/>
          </a:xfrm>
          <a:noFill/>
        </p:spPr>
      </p:pic>
      <p:pic>
        <p:nvPicPr>
          <p:cNvPr id="33798"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2975" y="3886200"/>
            <a:ext cx="4086225" cy="2530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5" descr="yaflogo1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533400"/>
            <a:ext cx="2801045" cy="2819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stretch>
            <a:fillRect/>
          </a:stretch>
        </p:blipFill>
        <p:spPr>
          <a:xfrm>
            <a:off x="4419600" y="381000"/>
            <a:ext cx="3556000" cy="5080000"/>
          </a:xfrm>
          <a:prstGeom prst="rect">
            <a:avLst/>
          </a:prstGeom>
        </p:spPr>
      </p:pic>
      <p:sp>
        <p:nvSpPr>
          <p:cNvPr id="5" name="TextBox 4"/>
          <p:cNvSpPr txBox="1"/>
          <p:nvPr/>
        </p:nvSpPr>
        <p:spPr>
          <a:xfrm>
            <a:off x="4953000" y="5638800"/>
            <a:ext cx="2971800" cy="461665"/>
          </a:xfrm>
          <a:prstGeom prst="rect">
            <a:avLst/>
          </a:prstGeom>
          <a:noFill/>
        </p:spPr>
        <p:txBody>
          <a:bodyPr wrap="square" rtlCol="0">
            <a:spAutoFit/>
          </a:bodyPr>
          <a:lstStyle/>
          <a:p>
            <a:r>
              <a:rPr lang="en-US" dirty="0" smtClean="0"/>
              <a:t>William F. Buckley</a:t>
            </a:r>
            <a:endParaRPr lang="en-US"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23900"/>
            <a:ext cx="9144000" cy="5387340"/>
          </a:xfrm>
          <a:prstGeom prst="rect">
            <a:avLst/>
          </a:prstGeom>
        </p:spPr>
      </p:pic>
    </p:spTree>
    <p:extLst>
      <p:ext uri="{BB962C8B-B14F-4D97-AF65-F5344CB8AC3E}">
        <p14:creationId xmlns:p14="http://schemas.microsoft.com/office/powerpoint/2010/main" val="33420435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r>
              <a:rPr lang="en-US">
                <a:latin typeface="Century Gothic" charset="0"/>
              </a:rPr>
              <a:t>Architects of the Vietnam War</a:t>
            </a:r>
          </a:p>
        </p:txBody>
      </p:sp>
      <p:grpSp>
        <p:nvGrpSpPr>
          <p:cNvPr id="2" name="Group 15"/>
          <p:cNvGrpSpPr>
            <a:grpSpLocks/>
          </p:cNvGrpSpPr>
          <p:nvPr/>
        </p:nvGrpSpPr>
        <p:grpSpPr bwMode="auto">
          <a:xfrm>
            <a:off x="5848350" y="3214688"/>
            <a:ext cx="2609850" cy="3262312"/>
            <a:chOff x="3684" y="1833"/>
            <a:chExt cx="1644" cy="2055"/>
          </a:xfrm>
        </p:grpSpPr>
        <p:pic>
          <p:nvPicPr>
            <p:cNvPr id="358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4" y="1833"/>
              <a:ext cx="1212" cy="1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55" name="Text Box 7"/>
            <p:cNvSpPr txBox="1">
              <a:spLocks noChangeArrowheads="1"/>
            </p:cNvSpPr>
            <p:nvPr/>
          </p:nvSpPr>
          <p:spPr bwMode="auto">
            <a:xfrm>
              <a:off x="3936" y="3657"/>
              <a:ext cx="1392"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entury Gothic" charset="0"/>
                  <a:ea typeface="ＭＳ Ｐゴシック" charset="0"/>
                </a:defRPr>
              </a:lvl1pPr>
              <a:lvl2pPr>
                <a:defRPr sz="2800">
                  <a:solidFill>
                    <a:schemeClr val="tx1"/>
                  </a:solidFill>
                  <a:latin typeface="Century Gothic" charset="0"/>
                  <a:ea typeface="ＭＳ Ｐゴシック" charset="0"/>
                </a:defRPr>
              </a:lvl2pPr>
              <a:lvl3pPr>
                <a:defRPr sz="2400">
                  <a:solidFill>
                    <a:schemeClr val="tx1"/>
                  </a:solidFill>
                  <a:latin typeface="Century Gothic" charset="0"/>
                  <a:ea typeface="ＭＳ Ｐゴシック" charset="0"/>
                </a:defRPr>
              </a:lvl3pPr>
              <a:lvl4pPr>
                <a:defRPr sz="2000">
                  <a:solidFill>
                    <a:schemeClr val="tx1"/>
                  </a:solidFill>
                  <a:latin typeface="Century Gothic" charset="0"/>
                  <a:ea typeface="ＭＳ Ｐゴシック" charset="0"/>
                </a:defRPr>
              </a:lvl4pPr>
              <a:lvl5pPr>
                <a:defRPr sz="2000">
                  <a:solidFill>
                    <a:schemeClr val="tx1"/>
                  </a:solidFill>
                  <a:latin typeface="Century Gothic" charset="0"/>
                  <a:ea typeface="ＭＳ Ｐゴシック" charset="0"/>
                </a:defRPr>
              </a:lvl5pPr>
              <a:lvl6pPr eaLnBrk="0" hangingPunct="0">
                <a:defRPr sz="2000">
                  <a:solidFill>
                    <a:schemeClr val="tx1"/>
                  </a:solidFill>
                  <a:latin typeface="Century Gothic" charset="0"/>
                  <a:ea typeface="ＭＳ Ｐゴシック" charset="0"/>
                </a:defRPr>
              </a:lvl6pPr>
              <a:lvl7pPr eaLnBrk="0" hangingPunct="0">
                <a:defRPr sz="2000">
                  <a:solidFill>
                    <a:schemeClr val="tx1"/>
                  </a:solidFill>
                  <a:latin typeface="Century Gothic" charset="0"/>
                  <a:ea typeface="ＭＳ Ｐゴシック" charset="0"/>
                </a:defRPr>
              </a:lvl7pPr>
              <a:lvl8pPr eaLnBrk="0" hangingPunct="0">
                <a:defRPr sz="2000">
                  <a:solidFill>
                    <a:schemeClr val="tx1"/>
                  </a:solidFill>
                  <a:latin typeface="Century Gothic" charset="0"/>
                  <a:ea typeface="ＭＳ Ｐゴシック" charset="0"/>
                </a:defRPr>
              </a:lvl8pPr>
              <a:lvl9pPr eaLnBrk="0" hangingPunct="0">
                <a:defRPr sz="2000">
                  <a:solidFill>
                    <a:schemeClr val="tx1"/>
                  </a:solidFill>
                  <a:latin typeface="Century Gothic" charset="0"/>
                  <a:ea typeface="ＭＳ Ｐゴシック" charset="0"/>
                </a:defRPr>
              </a:lvl9pPr>
            </a:lstStyle>
            <a:p>
              <a:pPr>
                <a:spcBef>
                  <a:spcPct val="50000"/>
                </a:spcBef>
              </a:pPr>
              <a:r>
                <a:rPr lang="en-US" sz="1800">
                  <a:latin typeface="Arial" charset="0"/>
                </a:rPr>
                <a:t>Ngo Dinh Diem</a:t>
              </a:r>
            </a:p>
          </p:txBody>
        </p:sp>
      </p:grpSp>
      <p:pic>
        <p:nvPicPr>
          <p:cNvPr id="59401"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2133600"/>
            <a:ext cx="2466975" cy="30384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13"/>
          <p:cNvGrpSpPr>
            <a:grpSpLocks/>
          </p:cNvGrpSpPr>
          <p:nvPr/>
        </p:nvGrpSpPr>
        <p:grpSpPr bwMode="auto">
          <a:xfrm>
            <a:off x="457200" y="1295400"/>
            <a:ext cx="3200400" cy="4191000"/>
            <a:chOff x="288" y="624"/>
            <a:chExt cx="2016" cy="2640"/>
          </a:xfrm>
        </p:grpSpPr>
        <p:pic>
          <p:nvPicPr>
            <p:cNvPr id="358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864"/>
              <a:ext cx="1624" cy="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53" name="Text Box 10"/>
            <p:cNvSpPr txBox="1">
              <a:spLocks noChangeArrowheads="1"/>
            </p:cNvSpPr>
            <p:nvPr/>
          </p:nvSpPr>
          <p:spPr bwMode="auto">
            <a:xfrm>
              <a:off x="480" y="624"/>
              <a:ext cx="1824"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entury Gothic" charset="0"/>
                  <a:ea typeface="ＭＳ Ｐゴシック" charset="0"/>
                </a:defRPr>
              </a:lvl1pPr>
              <a:lvl2pPr>
                <a:defRPr sz="2800">
                  <a:solidFill>
                    <a:schemeClr val="tx1"/>
                  </a:solidFill>
                  <a:latin typeface="Century Gothic" charset="0"/>
                  <a:ea typeface="ＭＳ Ｐゴシック" charset="0"/>
                </a:defRPr>
              </a:lvl2pPr>
              <a:lvl3pPr>
                <a:defRPr sz="2400">
                  <a:solidFill>
                    <a:schemeClr val="tx1"/>
                  </a:solidFill>
                  <a:latin typeface="Century Gothic" charset="0"/>
                  <a:ea typeface="ＭＳ Ｐゴシック" charset="0"/>
                </a:defRPr>
              </a:lvl3pPr>
              <a:lvl4pPr>
                <a:defRPr sz="2000">
                  <a:solidFill>
                    <a:schemeClr val="tx1"/>
                  </a:solidFill>
                  <a:latin typeface="Century Gothic" charset="0"/>
                  <a:ea typeface="ＭＳ Ｐゴシック" charset="0"/>
                </a:defRPr>
              </a:lvl4pPr>
              <a:lvl5pPr>
                <a:defRPr sz="2000">
                  <a:solidFill>
                    <a:schemeClr val="tx1"/>
                  </a:solidFill>
                  <a:latin typeface="Century Gothic" charset="0"/>
                  <a:ea typeface="ＭＳ Ｐゴシック" charset="0"/>
                </a:defRPr>
              </a:lvl5pPr>
              <a:lvl6pPr eaLnBrk="0" hangingPunct="0">
                <a:defRPr sz="2000">
                  <a:solidFill>
                    <a:schemeClr val="tx1"/>
                  </a:solidFill>
                  <a:latin typeface="Century Gothic" charset="0"/>
                  <a:ea typeface="ＭＳ Ｐゴシック" charset="0"/>
                </a:defRPr>
              </a:lvl6pPr>
              <a:lvl7pPr eaLnBrk="0" hangingPunct="0">
                <a:defRPr sz="2000">
                  <a:solidFill>
                    <a:schemeClr val="tx1"/>
                  </a:solidFill>
                  <a:latin typeface="Century Gothic" charset="0"/>
                  <a:ea typeface="ＭＳ Ｐゴシック" charset="0"/>
                </a:defRPr>
              </a:lvl7pPr>
              <a:lvl8pPr eaLnBrk="0" hangingPunct="0">
                <a:defRPr sz="2000">
                  <a:solidFill>
                    <a:schemeClr val="tx1"/>
                  </a:solidFill>
                  <a:latin typeface="Century Gothic" charset="0"/>
                  <a:ea typeface="ＭＳ Ｐゴシック" charset="0"/>
                </a:defRPr>
              </a:lvl8pPr>
              <a:lvl9pPr eaLnBrk="0" hangingPunct="0">
                <a:defRPr sz="2000">
                  <a:solidFill>
                    <a:schemeClr val="tx1"/>
                  </a:solidFill>
                  <a:latin typeface="Century Gothic" charset="0"/>
                  <a:ea typeface="ＭＳ Ｐゴシック" charset="0"/>
                </a:defRPr>
              </a:lvl9pPr>
            </a:lstStyle>
            <a:p>
              <a:pPr>
                <a:spcBef>
                  <a:spcPct val="50000"/>
                </a:spcBef>
              </a:pPr>
              <a:r>
                <a:rPr lang="en-US" sz="1800">
                  <a:latin typeface="Arial" charset="0"/>
                </a:rPr>
                <a:t>Ford’s Robert McNamara</a:t>
              </a:r>
            </a:p>
          </p:txBody>
        </p:sp>
      </p:grpSp>
      <p:grpSp>
        <p:nvGrpSpPr>
          <p:cNvPr id="4" name="Group 14"/>
          <p:cNvGrpSpPr>
            <a:grpSpLocks/>
          </p:cNvGrpSpPr>
          <p:nvPr/>
        </p:nvGrpSpPr>
        <p:grpSpPr bwMode="auto">
          <a:xfrm>
            <a:off x="6477000" y="1143000"/>
            <a:ext cx="1905000" cy="2438400"/>
            <a:chOff x="4272" y="576"/>
            <a:chExt cx="1200" cy="1536"/>
          </a:xfrm>
        </p:grpSpPr>
        <p:pic>
          <p:nvPicPr>
            <p:cNvPr id="3585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8" y="720"/>
              <a:ext cx="983" cy="139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51" name="Text Box 11"/>
            <p:cNvSpPr txBox="1">
              <a:spLocks noChangeArrowheads="1"/>
            </p:cNvSpPr>
            <p:nvPr/>
          </p:nvSpPr>
          <p:spPr bwMode="auto">
            <a:xfrm>
              <a:off x="4272" y="576"/>
              <a:ext cx="1200"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entury Gothic" charset="0"/>
                  <a:ea typeface="ＭＳ Ｐゴシック" charset="0"/>
                </a:defRPr>
              </a:lvl1pPr>
              <a:lvl2pPr>
                <a:defRPr sz="2800">
                  <a:solidFill>
                    <a:schemeClr val="tx1"/>
                  </a:solidFill>
                  <a:latin typeface="Century Gothic" charset="0"/>
                  <a:ea typeface="ＭＳ Ｐゴシック" charset="0"/>
                </a:defRPr>
              </a:lvl2pPr>
              <a:lvl3pPr>
                <a:defRPr sz="2400">
                  <a:solidFill>
                    <a:schemeClr val="tx1"/>
                  </a:solidFill>
                  <a:latin typeface="Century Gothic" charset="0"/>
                  <a:ea typeface="ＭＳ Ｐゴシック" charset="0"/>
                </a:defRPr>
              </a:lvl3pPr>
              <a:lvl4pPr>
                <a:defRPr sz="2000">
                  <a:solidFill>
                    <a:schemeClr val="tx1"/>
                  </a:solidFill>
                  <a:latin typeface="Century Gothic" charset="0"/>
                  <a:ea typeface="ＭＳ Ｐゴシック" charset="0"/>
                </a:defRPr>
              </a:lvl4pPr>
              <a:lvl5pPr>
                <a:defRPr sz="2000">
                  <a:solidFill>
                    <a:schemeClr val="tx1"/>
                  </a:solidFill>
                  <a:latin typeface="Century Gothic" charset="0"/>
                  <a:ea typeface="ＭＳ Ｐゴシック" charset="0"/>
                </a:defRPr>
              </a:lvl5pPr>
              <a:lvl6pPr eaLnBrk="0" hangingPunct="0">
                <a:defRPr sz="2000">
                  <a:solidFill>
                    <a:schemeClr val="tx1"/>
                  </a:solidFill>
                  <a:latin typeface="Century Gothic" charset="0"/>
                  <a:ea typeface="ＭＳ Ｐゴシック" charset="0"/>
                </a:defRPr>
              </a:lvl6pPr>
              <a:lvl7pPr eaLnBrk="0" hangingPunct="0">
                <a:defRPr sz="2000">
                  <a:solidFill>
                    <a:schemeClr val="tx1"/>
                  </a:solidFill>
                  <a:latin typeface="Century Gothic" charset="0"/>
                  <a:ea typeface="ＭＳ Ｐゴシック" charset="0"/>
                </a:defRPr>
              </a:lvl7pPr>
              <a:lvl8pPr eaLnBrk="0" hangingPunct="0">
                <a:defRPr sz="2000">
                  <a:solidFill>
                    <a:schemeClr val="tx1"/>
                  </a:solidFill>
                  <a:latin typeface="Century Gothic" charset="0"/>
                  <a:ea typeface="ＭＳ Ｐゴシック" charset="0"/>
                </a:defRPr>
              </a:lvl8pPr>
              <a:lvl9pPr eaLnBrk="0" hangingPunct="0">
                <a:defRPr sz="2000">
                  <a:solidFill>
                    <a:schemeClr val="tx1"/>
                  </a:solidFill>
                  <a:latin typeface="Century Gothic" charset="0"/>
                  <a:ea typeface="ＭＳ Ｐゴシック" charset="0"/>
                </a:defRPr>
              </a:lvl9pPr>
            </a:lstStyle>
            <a:p>
              <a:pPr>
                <a:spcBef>
                  <a:spcPct val="50000"/>
                </a:spcBef>
              </a:pPr>
              <a:r>
                <a:rPr lang="en-US" sz="1800">
                  <a:latin typeface="Arial" charset="0"/>
                </a:rPr>
                <a:t>Walter Rostow</a:t>
              </a:r>
            </a:p>
          </p:txBody>
        </p:sp>
      </p:grpSp>
      <p:grpSp>
        <p:nvGrpSpPr>
          <p:cNvPr id="5" name="Group 16"/>
          <p:cNvGrpSpPr>
            <a:grpSpLocks/>
          </p:cNvGrpSpPr>
          <p:nvPr/>
        </p:nvGrpSpPr>
        <p:grpSpPr bwMode="auto">
          <a:xfrm>
            <a:off x="1327150" y="3124200"/>
            <a:ext cx="3397250" cy="3657600"/>
            <a:chOff x="836" y="1968"/>
            <a:chExt cx="2140" cy="2304"/>
          </a:xfrm>
        </p:grpSpPr>
        <p:pic>
          <p:nvPicPr>
            <p:cNvPr id="35848"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6" y="1968"/>
              <a:ext cx="1602" cy="21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5849" name="Text Box 12"/>
            <p:cNvSpPr txBox="1">
              <a:spLocks noChangeArrowheads="1"/>
            </p:cNvSpPr>
            <p:nvPr/>
          </p:nvSpPr>
          <p:spPr bwMode="auto">
            <a:xfrm>
              <a:off x="1440" y="4041"/>
              <a:ext cx="1536" cy="2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entury Gothic" charset="0"/>
                  <a:ea typeface="ＭＳ Ｐゴシック" charset="0"/>
                </a:defRPr>
              </a:lvl1pPr>
              <a:lvl2pPr>
                <a:defRPr sz="2800">
                  <a:solidFill>
                    <a:schemeClr val="tx1"/>
                  </a:solidFill>
                  <a:latin typeface="Century Gothic" charset="0"/>
                  <a:ea typeface="ＭＳ Ｐゴシック" charset="0"/>
                </a:defRPr>
              </a:lvl2pPr>
              <a:lvl3pPr>
                <a:defRPr sz="2400">
                  <a:solidFill>
                    <a:schemeClr val="tx1"/>
                  </a:solidFill>
                  <a:latin typeface="Century Gothic" charset="0"/>
                  <a:ea typeface="ＭＳ Ｐゴシック" charset="0"/>
                </a:defRPr>
              </a:lvl3pPr>
              <a:lvl4pPr>
                <a:defRPr sz="2000">
                  <a:solidFill>
                    <a:schemeClr val="tx1"/>
                  </a:solidFill>
                  <a:latin typeface="Century Gothic" charset="0"/>
                  <a:ea typeface="ＭＳ Ｐゴシック" charset="0"/>
                </a:defRPr>
              </a:lvl4pPr>
              <a:lvl5pPr>
                <a:defRPr sz="2000">
                  <a:solidFill>
                    <a:schemeClr val="tx1"/>
                  </a:solidFill>
                  <a:latin typeface="Century Gothic" charset="0"/>
                  <a:ea typeface="ＭＳ Ｐゴシック" charset="0"/>
                </a:defRPr>
              </a:lvl5pPr>
              <a:lvl6pPr eaLnBrk="0" hangingPunct="0">
                <a:defRPr sz="2000">
                  <a:solidFill>
                    <a:schemeClr val="tx1"/>
                  </a:solidFill>
                  <a:latin typeface="Century Gothic" charset="0"/>
                  <a:ea typeface="ＭＳ Ｐゴシック" charset="0"/>
                </a:defRPr>
              </a:lvl6pPr>
              <a:lvl7pPr eaLnBrk="0" hangingPunct="0">
                <a:defRPr sz="2000">
                  <a:solidFill>
                    <a:schemeClr val="tx1"/>
                  </a:solidFill>
                  <a:latin typeface="Century Gothic" charset="0"/>
                  <a:ea typeface="ＭＳ Ｐゴシック" charset="0"/>
                </a:defRPr>
              </a:lvl7pPr>
              <a:lvl8pPr eaLnBrk="0" hangingPunct="0">
                <a:defRPr sz="2000">
                  <a:solidFill>
                    <a:schemeClr val="tx1"/>
                  </a:solidFill>
                  <a:latin typeface="Century Gothic" charset="0"/>
                  <a:ea typeface="ＭＳ Ｐゴシック" charset="0"/>
                </a:defRPr>
              </a:lvl8pPr>
              <a:lvl9pPr eaLnBrk="0" hangingPunct="0">
                <a:defRPr sz="2000">
                  <a:solidFill>
                    <a:schemeClr val="tx1"/>
                  </a:solidFill>
                  <a:latin typeface="Century Gothic" charset="0"/>
                  <a:ea typeface="ＭＳ Ｐゴシック" charset="0"/>
                </a:defRPr>
              </a:lvl9pPr>
            </a:lstStyle>
            <a:p>
              <a:pPr>
                <a:spcBef>
                  <a:spcPct val="50000"/>
                </a:spcBef>
              </a:pPr>
              <a:r>
                <a:rPr lang="en-US" sz="1800">
                  <a:latin typeface="Arial" charset="0"/>
                </a:rPr>
                <a:t>Henry Cabot Lodge, II</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59401"/>
                                        </p:tgtEl>
                                        <p:attrNameLst>
                                          <p:attrName>style.visibility</p:attrName>
                                        </p:attrNameLst>
                                      </p:cBhvr>
                                      <p:to>
                                        <p:strVal val="visible"/>
                                      </p:to>
                                    </p:set>
                                    <p:animEffect transition="in" filter="dissolve">
                                      <p:cBhvr>
                                        <p:cTn id="22" dur="500"/>
                                        <p:tgtEl>
                                          <p:spTgt spid="5940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3"/>
          <p:cNvSpPr>
            <a:spLocks noGrp="1" noChangeArrowheads="1"/>
          </p:cNvSpPr>
          <p:nvPr>
            <p:ph type="body" sz="half" idx="4294967295"/>
          </p:nvPr>
        </p:nvSpPr>
        <p:spPr>
          <a:xfrm>
            <a:off x="914400" y="990600"/>
            <a:ext cx="3810000" cy="4114800"/>
          </a:xfrm>
        </p:spPr>
        <p:txBody>
          <a:bodyPr/>
          <a:lstStyle/>
          <a:p>
            <a:pPr algn="r" eaLnBrk="1" hangingPunct="1">
              <a:lnSpc>
                <a:spcPct val="90000"/>
              </a:lnSpc>
            </a:pPr>
            <a:r>
              <a:rPr lang="en-US" sz="2400" i="1" dirty="0">
                <a:latin typeface="Century Gothic" charset="0"/>
              </a:rPr>
              <a:t>The Civil Rights Cases</a:t>
            </a:r>
            <a:r>
              <a:rPr lang="en-US" sz="2400" dirty="0">
                <a:latin typeface="Century Gothic" charset="0"/>
              </a:rPr>
              <a:t>, 1883 – Supreme Court declares private facilities beyond jurisdiction of the 14</a:t>
            </a:r>
            <a:r>
              <a:rPr lang="en-US" sz="2400" baseline="30000" dirty="0">
                <a:latin typeface="Century Gothic" charset="0"/>
              </a:rPr>
              <a:t>th</a:t>
            </a:r>
            <a:r>
              <a:rPr lang="en-US" sz="2400" dirty="0">
                <a:latin typeface="Century Gothic" charset="0"/>
              </a:rPr>
              <a:t> Amendment</a:t>
            </a:r>
          </a:p>
          <a:p>
            <a:pPr algn="r" eaLnBrk="1" hangingPunct="1">
              <a:lnSpc>
                <a:spcPct val="90000"/>
              </a:lnSpc>
            </a:pPr>
            <a:r>
              <a:rPr lang="en-US" sz="2400" i="1" dirty="0" err="1">
                <a:latin typeface="Century Gothic" charset="0"/>
              </a:rPr>
              <a:t>Plessy</a:t>
            </a:r>
            <a:r>
              <a:rPr lang="en-US" sz="2400" i="1" dirty="0">
                <a:latin typeface="Century Gothic" charset="0"/>
              </a:rPr>
              <a:t> v. Ferguson</a:t>
            </a:r>
            <a:r>
              <a:rPr lang="en-US" sz="2400" dirty="0">
                <a:latin typeface="Century Gothic" charset="0"/>
              </a:rPr>
              <a:t>, 1896 – Supreme </a:t>
            </a:r>
            <a:r>
              <a:rPr lang="en-US" sz="2400" dirty="0" smtClean="0">
                <a:latin typeface="Century Gothic" charset="0"/>
              </a:rPr>
              <a:t>Court upholds “</a:t>
            </a:r>
            <a:r>
              <a:rPr lang="en-US" sz="2400" dirty="0">
                <a:latin typeface="Century Gothic" charset="0"/>
              </a:rPr>
              <a:t>separate but equal</a:t>
            </a:r>
            <a:r>
              <a:rPr lang="en-US" sz="2400" dirty="0" smtClean="0">
                <a:latin typeface="Century Gothic" charset="0"/>
              </a:rPr>
              <a:t>” segregation</a:t>
            </a:r>
            <a:endParaRPr lang="en-US" sz="2400" dirty="0">
              <a:latin typeface="Century Gothic" charset="0"/>
            </a:endParaRPr>
          </a:p>
        </p:txBody>
      </p:sp>
      <p:pic>
        <p:nvPicPr>
          <p:cNvPr id="6147" name="Picture 5"/>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4876800" y="1676400"/>
            <a:ext cx="3676650" cy="2438400"/>
          </a:xfr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n-US" sz="4000">
                <a:latin typeface="Century Gothic" charset="0"/>
              </a:rPr>
              <a:t>Article 1, Section 8, paragraph 11 of the United States Constitution</a:t>
            </a:r>
          </a:p>
        </p:txBody>
      </p:sp>
      <p:sp>
        <p:nvSpPr>
          <p:cNvPr id="36867" name="Rectangle 3"/>
          <p:cNvSpPr>
            <a:spLocks noGrp="1" noChangeArrowheads="1"/>
          </p:cNvSpPr>
          <p:nvPr>
            <p:ph type="body" sz="half" idx="1"/>
          </p:nvPr>
        </p:nvSpPr>
        <p:spPr>
          <a:xfrm>
            <a:off x="604838" y="2133600"/>
            <a:ext cx="3814762" cy="4114800"/>
          </a:xfrm>
        </p:spPr>
        <p:txBody>
          <a:bodyPr/>
          <a:lstStyle/>
          <a:p>
            <a:pPr eaLnBrk="1" hangingPunct="1"/>
            <a:r>
              <a:rPr lang="en-US" sz="2800">
                <a:latin typeface="Century Gothic" charset="0"/>
              </a:rPr>
              <a:t>“Congress shall have the Power . . . To declare War, grant Letters of Marque and Reprisal, and make Rules concerning Captures on Land and Water.”</a:t>
            </a:r>
          </a:p>
        </p:txBody>
      </p:sp>
      <p:grpSp>
        <p:nvGrpSpPr>
          <p:cNvPr id="2" name="Group 13"/>
          <p:cNvGrpSpPr>
            <a:grpSpLocks/>
          </p:cNvGrpSpPr>
          <p:nvPr/>
        </p:nvGrpSpPr>
        <p:grpSpPr bwMode="auto">
          <a:xfrm>
            <a:off x="4500563" y="2128838"/>
            <a:ext cx="3214687" cy="2824162"/>
            <a:chOff x="2832" y="1008"/>
            <a:chExt cx="2144" cy="2272"/>
          </a:xfrm>
        </p:grpSpPr>
        <p:pic>
          <p:nvPicPr>
            <p:cNvPr id="368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2" y="1008"/>
              <a:ext cx="2144" cy="19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73" name="Text Box 6"/>
            <p:cNvSpPr txBox="1">
              <a:spLocks noChangeArrowheads="1"/>
            </p:cNvSpPr>
            <p:nvPr/>
          </p:nvSpPr>
          <p:spPr bwMode="auto">
            <a:xfrm>
              <a:off x="3120" y="2985"/>
              <a:ext cx="1824" cy="2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entury Gothic" charset="0"/>
                  <a:ea typeface="ＭＳ Ｐゴシック" charset="0"/>
                </a:defRPr>
              </a:lvl1pPr>
              <a:lvl2pPr>
                <a:defRPr sz="2800">
                  <a:solidFill>
                    <a:schemeClr val="tx1"/>
                  </a:solidFill>
                  <a:latin typeface="Century Gothic" charset="0"/>
                  <a:ea typeface="ＭＳ Ｐゴシック" charset="0"/>
                </a:defRPr>
              </a:lvl2pPr>
              <a:lvl3pPr>
                <a:defRPr sz="2400">
                  <a:solidFill>
                    <a:schemeClr val="tx1"/>
                  </a:solidFill>
                  <a:latin typeface="Century Gothic" charset="0"/>
                  <a:ea typeface="ＭＳ Ｐゴシック" charset="0"/>
                </a:defRPr>
              </a:lvl3pPr>
              <a:lvl4pPr>
                <a:defRPr sz="2000">
                  <a:solidFill>
                    <a:schemeClr val="tx1"/>
                  </a:solidFill>
                  <a:latin typeface="Century Gothic" charset="0"/>
                  <a:ea typeface="ＭＳ Ｐゴシック" charset="0"/>
                </a:defRPr>
              </a:lvl4pPr>
              <a:lvl5pPr>
                <a:defRPr sz="2000">
                  <a:solidFill>
                    <a:schemeClr val="tx1"/>
                  </a:solidFill>
                  <a:latin typeface="Century Gothic" charset="0"/>
                  <a:ea typeface="ＭＳ Ｐゴシック" charset="0"/>
                </a:defRPr>
              </a:lvl5pPr>
              <a:lvl6pPr eaLnBrk="0" hangingPunct="0">
                <a:defRPr sz="2000">
                  <a:solidFill>
                    <a:schemeClr val="tx1"/>
                  </a:solidFill>
                  <a:latin typeface="Century Gothic" charset="0"/>
                  <a:ea typeface="ＭＳ Ｐゴシック" charset="0"/>
                </a:defRPr>
              </a:lvl6pPr>
              <a:lvl7pPr eaLnBrk="0" hangingPunct="0">
                <a:defRPr sz="2000">
                  <a:solidFill>
                    <a:schemeClr val="tx1"/>
                  </a:solidFill>
                  <a:latin typeface="Century Gothic" charset="0"/>
                  <a:ea typeface="ＭＳ Ｐゴシック" charset="0"/>
                </a:defRPr>
              </a:lvl7pPr>
              <a:lvl8pPr eaLnBrk="0" hangingPunct="0">
                <a:defRPr sz="2000">
                  <a:solidFill>
                    <a:schemeClr val="tx1"/>
                  </a:solidFill>
                  <a:latin typeface="Century Gothic" charset="0"/>
                  <a:ea typeface="ＭＳ Ｐゴシック" charset="0"/>
                </a:defRPr>
              </a:lvl8pPr>
              <a:lvl9pPr eaLnBrk="0" hangingPunct="0">
                <a:defRPr sz="2000">
                  <a:solidFill>
                    <a:schemeClr val="tx1"/>
                  </a:solidFill>
                  <a:latin typeface="Century Gothic" charset="0"/>
                  <a:ea typeface="ＭＳ Ｐゴシック" charset="0"/>
                </a:defRPr>
              </a:lvl9pPr>
            </a:lstStyle>
            <a:p>
              <a:pPr>
                <a:spcBef>
                  <a:spcPct val="50000"/>
                </a:spcBef>
              </a:pPr>
              <a:r>
                <a:rPr lang="en-US" sz="1800">
                  <a:latin typeface="Arial" charset="0"/>
                </a:rPr>
                <a:t>The Gulf of Tonkin</a:t>
              </a:r>
            </a:p>
          </p:txBody>
        </p:sp>
      </p:grpSp>
      <p:grpSp>
        <p:nvGrpSpPr>
          <p:cNvPr id="3" name="Group 12"/>
          <p:cNvGrpSpPr>
            <a:grpSpLocks/>
          </p:cNvGrpSpPr>
          <p:nvPr/>
        </p:nvGrpSpPr>
        <p:grpSpPr bwMode="auto">
          <a:xfrm>
            <a:off x="7170738" y="4343400"/>
            <a:ext cx="1439862" cy="1558925"/>
            <a:chOff x="1680" y="2880"/>
            <a:chExt cx="1776" cy="1388"/>
          </a:xfrm>
        </p:grpSpPr>
        <p:pic>
          <p:nvPicPr>
            <p:cNvPr id="3687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8" y="2880"/>
              <a:ext cx="974" cy="7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6871" name="Text Box 11"/>
            <p:cNvSpPr txBox="1">
              <a:spLocks noChangeArrowheads="1"/>
            </p:cNvSpPr>
            <p:nvPr/>
          </p:nvSpPr>
          <p:spPr bwMode="auto">
            <a:xfrm>
              <a:off x="1680" y="3697"/>
              <a:ext cx="1776" cy="5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entury Gothic" charset="0"/>
                  <a:ea typeface="ＭＳ Ｐゴシック" charset="0"/>
                </a:defRPr>
              </a:lvl1pPr>
              <a:lvl2pPr>
                <a:defRPr sz="2800">
                  <a:solidFill>
                    <a:schemeClr val="tx1"/>
                  </a:solidFill>
                  <a:latin typeface="Century Gothic" charset="0"/>
                  <a:ea typeface="ＭＳ Ｐゴシック" charset="0"/>
                </a:defRPr>
              </a:lvl2pPr>
              <a:lvl3pPr>
                <a:defRPr sz="2400">
                  <a:solidFill>
                    <a:schemeClr val="tx1"/>
                  </a:solidFill>
                  <a:latin typeface="Century Gothic" charset="0"/>
                  <a:ea typeface="ＭＳ Ｐゴシック" charset="0"/>
                </a:defRPr>
              </a:lvl3pPr>
              <a:lvl4pPr>
                <a:defRPr sz="2000">
                  <a:solidFill>
                    <a:schemeClr val="tx1"/>
                  </a:solidFill>
                  <a:latin typeface="Century Gothic" charset="0"/>
                  <a:ea typeface="ＭＳ Ｐゴシック" charset="0"/>
                </a:defRPr>
              </a:lvl4pPr>
              <a:lvl5pPr>
                <a:defRPr sz="2000">
                  <a:solidFill>
                    <a:schemeClr val="tx1"/>
                  </a:solidFill>
                  <a:latin typeface="Century Gothic" charset="0"/>
                  <a:ea typeface="ＭＳ Ｐゴシック" charset="0"/>
                </a:defRPr>
              </a:lvl5pPr>
              <a:lvl6pPr eaLnBrk="0" hangingPunct="0">
                <a:defRPr sz="2000">
                  <a:solidFill>
                    <a:schemeClr val="tx1"/>
                  </a:solidFill>
                  <a:latin typeface="Century Gothic" charset="0"/>
                  <a:ea typeface="ＭＳ Ｐゴシック" charset="0"/>
                </a:defRPr>
              </a:lvl6pPr>
              <a:lvl7pPr eaLnBrk="0" hangingPunct="0">
                <a:defRPr sz="2000">
                  <a:solidFill>
                    <a:schemeClr val="tx1"/>
                  </a:solidFill>
                  <a:latin typeface="Century Gothic" charset="0"/>
                  <a:ea typeface="ＭＳ Ｐゴシック" charset="0"/>
                </a:defRPr>
              </a:lvl7pPr>
              <a:lvl8pPr eaLnBrk="0" hangingPunct="0">
                <a:defRPr sz="2000">
                  <a:solidFill>
                    <a:schemeClr val="tx1"/>
                  </a:solidFill>
                  <a:latin typeface="Century Gothic" charset="0"/>
                  <a:ea typeface="ＭＳ Ｐゴシック" charset="0"/>
                </a:defRPr>
              </a:lvl8pPr>
              <a:lvl9pPr eaLnBrk="0" hangingPunct="0">
                <a:defRPr sz="2000">
                  <a:solidFill>
                    <a:schemeClr val="tx1"/>
                  </a:solidFill>
                  <a:latin typeface="Century Gothic" charset="0"/>
                  <a:ea typeface="ＭＳ Ｐゴシック" charset="0"/>
                </a:defRPr>
              </a:lvl9pPr>
            </a:lstStyle>
            <a:p>
              <a:pPr>
                <a:spcBef>
                  <a:spcPct val="50000"/>
                </a:spcBef>
              </a:pPr>
              <a:r>
                <a:rPr lang="en-US" sz="1800">
                  <a:latin typeface="Arial" charset="0"/>
                </a:rPr>
                <a:t>U.S.S. Maddox</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685800" y="457200"/>
            <a:ext cx="7772400" cy="1143000"/>
          </a:xfrm>
        </p:spPr>
        <p:txBody>
          <a:bodyPr/>
          <a:lstStyle/>
          <a:p>
            <a:pPr eaLnBrk="1" hangingPunct="1"/>
            <a:r>
              <a:rPr lang="en-US" sz="4000">
                <a:latin typeface="Century Gothic" charset="0"/>
              </a:rPr>
              <a:t>Gulf of Tonkin Resolution</a:t>
            </a:r>
            <a:br>
              <a:rPr lang="en-US" sz="4000">
                <a:latin typeface="Century Gothic" charset="0"/>
              </a:rPr>
            </a:br>
            <a:r>
              <a:rPr lang="en-US" sz="4000">
                <a:latin typeface="Century Gothic" charset="0"/>
              </a:rPr>
              <a:t>August 7, 1964</a:t>
            </a:r>
          </a:p>
        </p:txBody>
      </p:sp>
      <p:sp>
        <p:nvSpPr>
          <p:cNvPr id="37891" name="Rectangle 3"/>
          <p:cNvSpPr>
            <a:spLocks noGrp="1" noChangeArrowheads="1"/>
          </p:cNvSpPr>
          <p:nvPr>
            <p:ph type="body" idx="1"/>
          </p:nvPr>
        </p:nvSpPr>
        <p:spPr>
          <a:xfrm>
            <a:off x="685800" y="1905000"/>
            <a:ext cx="4533900" cy="4114800"/>
          </a:xfrm>
        </p:spPr>
        <p:txBody>
          <a:bodyPr/>
          <a:lstStyle/>
          <a:p>
            <a:pPr eaLnBrk="1" hangingPunct="1">
              <a:lnSpc>
                <a:spcPct val="90000"/>
              </a:lnSpc>
            </a:pPr>
            <a:r>
              <a:rPr lang="en-US" sz="2400">
                <a:latin typeface="Century Gothic" charset="0"/>
              </a:rPr>
              <a:t>Section 2.  . . .  </a:t>
            </a:r>
            <a:r>
              <a:rPr lang="en-US" sz="2400" b="1">
                <a:latin typeface="Century Gothic" charset="0"/>
              </a:rPr>
              <a:t>the United States is, therefore, prepared, as the President determines, to take all necessary steps, including the use of armed force, to assist any member or protocol state of the Southeast Asia Collective Defense Treaty requesting assistance in defense of its freedom. </a:t>
            </a:r>
          </a:p>
        </p:txBody>
      </p:sp>
      <p:pic>
        <p:nvPicPr>
          <p:cNvPr id="37892" name="Picture 7" descr="johnsonrall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057400"/>
            <a:ext cx="298132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r>
              <a:rPr lang="en-US" sz="3600">
                <a:latin typeface="Century Gothic" charset="0"/>
              </a:rPr>
              <a:t>Lyndon Johnson (D) </a:t>
            </a:r>
            <a:br>
              <a:rPr lang="en-US" sz="3600">
                <a:latin typeface="Century Gothic" charset="0"/>
              </a:rPr>
            </a:br>
            <a:r>
              <a:rPr lang="en-US" sz="3600">
                <a:latin typeface="Century Gothic" charset="0"/>
              </a:rPr>
              <a:t>vs. Barry Goldwater (R), 1964</a:t>
            </a:r>
          </a:p>
        </p:txBody>
      </p:sp>
      <p:pic>
        <p:nvPicPr>
          <p:cNvPr id="38915" name="Picture 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905000"/>
            <a:ext cx="4743450" cy="2551113"/>
          </a:xfrm>
          <a:noFill/>
        </p:spPr>
      </p:pic>
      <p:sp>
        <p:nvSpPr>
          <p:cNvPr id="38916" name="Rectangle 6"/>
          <p:cNvSpPr>
            <a:spLocks noChangeArrowheads="1"/>
          </p:cNvSpPr>
          <p:nvPr/>
        </p:nvSpPr>
        <p:spPr bwMode="auto">
          <a:xfrm>
            <a:off x="1219200" y="4651375"/>
            <a:ext cx="7391400" cy="113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r"/>
            <a:r>
              <a:rPr lang="en-US" sz="3600">
                <a:solidFill>
                  <a:schemeClr val="tx2"/>
                </a:solidFill>
                <a:latin typeface="Century Gothic" charset="0"/>
              </a:rPr>
              <a:t>Ronald Reagan (R) </a:t>
            </a:r>
            <a:br>
              <a:rPr lang="en-US" sz="3600">
                <a:solidFill>
                  <a:schemeClr val="tx2"/>
                </a:solidFill>
                <a:latin typeface="Century Gothic" charset="0"/>
              </a:rPr>
            </a:br>
            <a:r>
              <a:rPr lang="en-US" sz="3600">
                <a:solidFill>
                  <a:schemeClr val="tx2"/>
                </a:solidFill>
                <a:latin typeface="Century Gothic" charset="0"/>
              </a:rPr>
              <a:t>vs. Pat Brown (D), 1966</a:t>
            </a:r>
          </a:p>
        </p:txBody>
      </p:sp>
      <p:sp>
        <p:nvSpPr>
          <p:cNvPr id="38917" name="Text Box 7"/>
          <p:cNvSpPr txBox="1">
            <a:spLocks noChangeArrowheads="1"/>
          </p:cNvSpPr>
          <p:nvPr/>
        </p:nvSpPr>
        <p:spPr bwMode="auto">
          <a:xfrm>
            <a:off x="5562600" y="1981200"/>
            <a:ext cx="2667000" cy="7794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entury Gothic" charset="0"/>
                <a:ea typeface="ＭＳ Ｐゴシック" charset="0"/>
              </a:defRPr>
            </a:lvl1pPr>
            <a:lvl2pPr>
              <a:defRPr sz="2800">
                <a:solidFill>
                  <a:schemeClr val="tx1"/>
                </a:solidFill>
                <a:latin typeface="Century Gothic" charset="0"/>
                <a:ea typeface="ＭＳ Ｐゴシック" charset="0"/>
              </a:defRPr>
            </a:lvl2pPr>
            <a:lvl3pPr>
              <a:defRPr sz="2400">
                <a:solidFill>
                  <a:schemeClr val="tx1"/>
                </a:solidFill>
                <a:latin typeface="Century Gothic" charset="0"/>
                <a:ea typeface="ＭＳ Ｐゴシック" charset="0"/>
              </a:defRPr>
            </a:lvl3pPr>
            <a:lvl4pPr>
              <a:defRPr sz="2000">
                <a:solidFill>
                  <a:schemeClr val="tx1"/>
                </a:solidFill>
                <a:latin typeface="Century Gothic" charset="0"/>
                <a:ea typeface="ＭＳ Ｐゴシック" charset="0"/>
              </a:defRPr>
            </a:lvl4pPr>
            <a:lvl5pPr>
              <a:defRPr sz="2000">
                <a:solidFill>
                  <a:schemeClr val="tx1"/>
                </a:solidFill>
                <a:latin typeface="Century Gothic" charset="0"/>
                <a:ea typeface="ＭＳ Ｐゴシック" charset="0"/>
              </a:defRPr>
            </a:lvl5pPr>
            <a:lvl6pPr eaLnBrk="0" hangingPunct="0">
              <a:defRPr sz="2000">
                <a:solidFill>
                  <a:schemeClr val="tx1"/>
                </a:solidFill>
                <a:latin typeface="Century Gothic" charset="0"/>
                <a:ea typeface="ＭＳ Ｐゴシック" charset="0"/>
              </a:defRPr>
            </a:lvl6pPr>
            <a:lvl7pPr eaLnBrk="0" hangingPunct="0">
              <a:defRPr sz="2000">
                <a:solidFill>
                  <a:schemeClr val="tx1"/>
                </a:solidFill>
                <a:latin typeface="Century Gothic" charset="0"/>
                <a:ea typeface="ＭＳ Ｐゴシック" charset="0"/>
              </a:defRPr>
            </a:lvl7pPr>
            <a:lvl8pPr eaLnBrk="0" hangingPunct="0">
              <a:defRPr sz="2000">
                <a:solidFill>
                  <a:schemeClr val="tx1"/>
                </a:solidFill>
                <a:latin typeface="Century Gothic" charset="0"/>
                <a:ea typeface="ＭＳ Ｐゴシック" charset="0"/>
              </a:defRPr>
            </a:lvl8pPr>
            <a:lvl9pPr eaLnBrk="0" hangingPunct="0">
              <a:defRPr sz="2000">
                <a:solidFill>
                  <a:schemeClr val="tx1"/>
                </a:solidFill>
                <a:latin typeface="Century Gothic" charset="0"/>
                <a:ea typeface="ＭＳ Ｐゴシック" charset="0"/>
              </a:defRPr>
            </a:lvl9pPr>
          </a:lstStyle>
          <a:p>
            <a:pPr>
              <a:spcBef>
                <a:spcPct val="50000"/>
              </a:spcBef>
            </a:pPr>
            <a:r>
              <a:rPr lang="en-US" sz="1800">
                <a:latin typeface="Arial" charset="0"/>
              </a:rPr>
              <a:t>Johnson: 61%</a:t>
            </a:r>
          </a:p>
          <a:p>
            <a:pPr>
              <a:spcBef>
                <a:spcPct val="50000"/>
              </a:spcBef>
            </a:pPr>
            <a:r>
              <a:rPr lang="en-US" sz="1800">
                <a:latin typeface="Arial" charset="0"/>
              </a:rPr>
              <a:t>Goldwater: 38.4%</a:t>
            </a:r>
          </a:p>
        </p:txBody>
      </p:sp>
      <p:sp>
        <p:nvSpPr>
          <p:cNvPr id="38918" name="Text Box 8"/>
          <p:cNvSpPr txBox="1">
            <a:spLocks noChangeArrowheads="1"/>
          </p:cNvSpPr>
          <p:nvPr/>
        </p:nvSpPr>
        <p:spPr bwMode="auto">
          <a:xfrm>
            <a:off x="6019800" y="5849938"/>
            <a:ext cx="3124200" cy="7794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entury Gothic" charset="0"/>
                <a:ea typeface="ＭＳ Ｐゴシック" charset="0"/>
              </a:defRPr>
            </a:lvl1pPr>
            <a:lvl2pPr>
              <a:defRPr sz="2800">
                <a:solidFill>
                  <a:schemeClr val="tx1"/>
                </a:solidFill>
                <a:latin typeface="Century Gothic" charset="0"/>
                <a:ea typeface="ＭＳ Ｐゴシック" charset="0"/>
              </a:defRPr>
            </a:lvl2pPr>
            <a:lvl3pPr>
              <a:defRPr sz="2400">
                <a:solidFill>
                  <a:schemeClr val="tx1"/>
                </a:solidFill>
                <a:latin typeface="Century Gothic" charset="0"/>
                <a:ea typeface="ＭＳ Ｐゴシック" charset="0"/>
              </a:defRPr>
            </a:lvl3pPr>
            <a:lvl4pPr>
              <a:defRPr sz="2000">
                <a:solidFill>
                  <a:schemeClr val="tx1"/>
                </a:solidFill>
                <a:latin typeface="Century Gothic" charset="0"/>
                <a:ea typeface="ＭＳ Ｐゴシック" charset="0"/>
              </a:defRPr>
            </a:lvl4pPr>
            <a:lvl5pPr>
              <a:defRPr sz="2000">
                <a:solidFill>
                  <a:schemeClr val="tx1"/>
                </a:solidFill>
                <a:latin typeface="Century Gothic" charset="0"/>
                <a:ea typeface="ＭＳ Ｐゴシック" charset="0"/>
              </a:defRPr>
            </a:lvl5pPr>
            <a:lvl6pPr eaLnBrk="0" hangingPunct="0">
              <a:defRPr sz="2000">
                <a:solidFill>
                  <a:schemeClr val="tx1"/>
                </a:solidFill>
                <a:latin typeface="Century Gothic" charset="0"/>
                <a:ea typeface="ＭＳ Ｐゴシック" charset="0"/>
              </a:defRPr>
            </a:lvl6pPr>
            <a:lvl7pPr eaLnBrk="0" hangingPunct="0">
              <a:defRPr sz="2000">
                <a:solidFill>
                  <a:schemeClr val="tx1"/>
                </a:solidFill>
                <a:latin typeface="Century Gothic" charset="0"/>
                <a:ea typeface="ＭＳ Ｐゴシック" charset="0"/>
              </a:defRPr>
            </a:lvl7pPr>
            <a:lvl8pPr eaLnBrk="0" hangingPunct="0">
              <a:defRPr sz="2000">
                <a:solidFill>
                  <a:schemeClr val="tx1"/>
                </a:solidFill>
                <a:latin typeface="Century Gothic" charset="0"/>
                <a:ea typeface="ＭＳ Ｐゴシック" charset="0"/>
              </a:defRPr>
            </a:lvl8pPr>
            <a:lvl9pPr eaLnBrk="0" hangingPunct="0">
              <a:defRPr sz="2000">
                <a:solidFill>
                  <a:schemeClr val="tx1"/>
                </a:solidFill>
                <a:latin typeface="Century Gothic" charset="0"/>
                <a:ea typeface="ＭＳ Ｐゴシック" charset="0"/>
              </a:defRPr>
            </a:lvl9pPr>
          </a:lstStyle>
          <a:p>
            <a:pPr>
              <a:spcBef>
                <a:spcPct val="50000"/>
              </a:spcBef>
            </a:pPr>
            <a:r>
              <a:rPr lang="en-US" sz="1800">
                <a:latin typeface="Arial" charset="0"/>
              </a:rPr>
              <a:t>Reagan, 57%</a:t>
            </a:r>
          </a:p>
          <a:p>
            <a:pPr>
              <a:spcBef>
                <a:spcPct val="50000"/>
              </a:spcBef>
            </a:pPr>
            <a:r>
              <a:rPr lang="en-US" sz="1800">
                <a:latin typeface="Arial" charset="0"/>
              </a:rPr>
              <a:t>Brown, 42.3%</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381000"/>
            <a:ext cx="7772400" cy="1143000"/>
          </a:xfrm>
        </p:spPr>
        <p:txBody>
          <a:bodyPr/>
          <a:lstStyle/>
          <a:p>
            <a:pPr eaLnBrk="1" hangingPunct="1"/>
            <a:r>
              <a:rPr lang="en-US" sz="4000">
                <a:latin typeface="Century Gothic" charset="0"/>
              </a:rPr>
              <a:t>The Voting Rights Act of 1965</a:t>
            </a:r>
          </a:p>
        </p:txBody>
      </p:sp>
      <p:sp>
        <p:nvSpPr>
          <p:cNvPr id="39939" name="Rectangle 3"/>
          <p:cNvSpPr>
            <a:spLocks noGrp="1" noChangeArrowheads="1"/>
          </p:cNvSpPr>
          <p:nvPr>
            <p:ph type="body" idx="1"/>
          </p:nvPr>
        </p:nvSpPr>
        <p:spPr>
          <a:xfrm>
            <a:off x="381000" y="1752600"/>
            <a:ext cx="4800600" cy="3657600"/>
          </a:xfrm>
        </p:spPr>
        <p:txBody>
          <a:bodyPr/>
          <a:lstStyle/>
          <a:p>
            <a:pPr eaLnBrk="1" hangingPunct="1">
              <a:lnSpc>
                <a:spcPct val="90000"/>
              </a:lnSpc>
            </a:pPr>
            <a:r>
              <a:rPr lang="en-US" sz="2800" dirty="0">
                <a:latin typeface="Century Gothic" charset="0"/>
              </a:rPr>
              <a:t>Abolished literacy tests</a:t>
            </a:r>
          </a:p>
          <a:p>
            <a:pPr eaLnBrk="1" hangingPunct="1">
              <a:lnSpc>
                <a:spcPct val="90000"/>
              </a:lnSpc>
            </a:pPr>
            <a:r>
              <a:rPr lang="en-US" sz="2800" dirty="0" smtClean="0">
                <a:latin typeface="Century Gothic" charset="0"/>
              </a:rPr>
              <a:t>Placed </a:t>
            </a:r>
            <a:r>
              <a:rPr lang="en-US" sz="2800" dirty="0">
                <a:latin typeface="Century Gothic" charset="0"/>
              </a:rPr>
              <a:t>federal monitors in states with a history of </a:t>
            </a:r>
            <a:r>
              <a:rPr lang="en-US" sz="2800" dirty="0" smtClean="0">
                <a:latin typeface="Century Gothic" charset="0"/>
              </a:rPr>
              <a:t>discrimination</a:t>
            </a:r>
          </a:p>
          <a:p>
            <a:pPr eaLnBrk="1" hangingPunct="1">
              <a:lnSpc>
                <a:spcPct val="90000"/>
              </a:lnSpc>
            </a:pPr>
            <a:r>
              <a:rPr lang="en-US" sz="2800" dirty="0" smtClean="0">
                <a:latin typeface="Century Gothic" charset="0"/>
              </a:rPr>
              <a:t>24th Amendment (1964) abolishes poll taxes</a:t>
            </a:r>
            <a:endParaRPr lang="en-US" sz="2800" dirty="0">
              <a:latin typeface="Century Gothic" charset="0"/>
            </a:endParaRPr>
          </a:p>
          <a:p>
            <a:pPr eaLnBrk="1" hangingPunct="1">
              <a:lnSpc>
                <a:spcPct val="90000"/>
              </a:lnSpc>
            </a:pPr>
            <a:r>
              <a:rPr lang="en-US" sz="2800" dirty="0">
                <a:latin typeface="Century Gothic" charset="0"/>
              </a:rPr>
              <a:t>By 1967, half of African-Americans in the south had registered to vote</a:t>
            </a:r>
          </a:p>
        </p:txBody>
      </p:sp>
      <p:pic>
        <p:nvPicPr>
          <p:cNvPr id="39940" name="Picture 5" descr="The Co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600200"/>
            <a:ext cx="3657600" cy="2501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941" name="Text Box 6"/>
          <p:cNvSpPr txBox="1">
            <a:spLocks noChangeArrowheads="1"/>
          </p:cNvSpPr>
          <p:nvPr/>
        </p:nvSpPr>
        <p:spPr bwMode="auto">
          <a:xfrm>
            <a:off x="5334000" y="4191000"/>
            <a:ext cx="31242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entury Gothic" charset="0"/>
                <a:ea typeface="ＭＳ Ｐゴシック" charset="0"/>
              </a:defRPr>
            </a:lvl1pPr>
            <a:lvl2pPr>
              <a:defRPr sz="2800">
                <a:solidFill>
                  <a:schemeClr val="tx1"/>
                </a:solidFill>
                <a:latin typeface="Century Gothic" charset="0"/>
                <a:ea typeface="ＭＳ Ｐゴシック" charset="0"/>
              </a:defRPr>
            </a:lvl2pPr>
            <a:lvl3pPr>
              <a:defRPr sz="2400">
                <a:solidFill>
                  <a:schemeClr val="tx1"/>
                </a:solidFill>
                <a:latin typeface="Century Gothic" charset="0"/>
                <a:ea typeface="ＭＳ Ｐゴシック" charset="0"/>
              </a:defRPr>
            </a:lvl3pPr>
            <a:lvl4pPr>
              <a:defRPr sz="2000">
                <a:solidFill>
                  <a:schemeClr val="tx1"/>
                </a:solidFill>
                <a:latin typeface="Century Gothic" charset="0"/>
                <a:ea typeface="ＭＳ Ｐゴシック" charset="0"/>
              </a:defRPr>
            </a:lvl4pPr>
            <a:lvl5pPr>
              <a:defRPr sz="2000">
                <a:solidFill>
                  <a:schemeClr val="tx1"/>
                </a:solidFill>
                <a:latin typeface="Century Gothic" charset="0"/>
                <a:ea typeface="ＭＳ Ｐゴシック" charset="0"/>
              </a:defRPr>
            </a:lvl5pPr>
            <a:lvl6pPr eaLnBrk="0" hangingPunct="0">
              <a:defRPr sz="2000">
                <a:solidFill>
                  <a:schemeClr val="tx1"/>
                </a:solidFill>
                <a:latin typeface="Century Gothic" charset="0"/>
                <a:ea typeface="ＭＳ Ｐゴシック" charset="0"/>
              </a:defRPr>
            </a:lvl6pPr>
            <a:lvl7pPr eaLnBrk="0" hangingPunct="0">
              <a:defRPr sz="2000">
                <a:solidFill>
                  <a:schemeClr val="tx1"/>
                </a:solidFill>
                <a:latin typeface="Century Gothic" charset="0"/>
                <a:ea typeface="ＭＳ Ｐゴシック" charset="0"/>
              </a:defRPr>
            </a:lvl7pPr>
            <a:lvl8pPr eaLnBrk="0" hangingPunct="0">
              <a:defRPr sz="2000">
                <a:solidFill>
                  <a:schemeClr val="tx1"/>
                </a:solidFill>
                <a:latin typeface="Century Gothic" charset="0"/>
                <a:ea typeface="ＭＳ Ｐゴシック" charset="0"/>
              </a:defRPr>
            </a:lvl8pPr>
            <a:lvl9pPr eaLnBrk="0" hangingPunct="0">
              <a:defRPr sz="2000">
                <a:solidFill>
                  <a:schemeClr val="tx1"/>
                </a:solidFill>
                <a:latin typeface="Century Gothic" charset="0"/>
                <a:ea typeface="ＭＳ Ｐゴシック" charset="0"/>
              </a:defRPr>
            </a:lvl9pPr>
          </a:lstStyle>
          <a:p>
            <a:pPr>
              <a:spcBef>
                <a:spcPct val="50000"/>
              </a:spcBef>
            </a:pPr>
            <a:r>
              <a:rPr lang="en-US" sz="1800" dirty="0">
                <a:latin typeface="Arial" charset="0"/>
              </a:rPr>
              <a:t>Police attack protestors in </a:t>
            </a:r>
            <a:r>
              <a:rPr lang="en-US" sz="1800" dirty="0" smtClean="0">
                <a:latin typeface="Arial" charset="0"/>
              </a:rPr>
              <a:t>Selma to Montgomery march</a:t>
            </a:r>
            <a:r>
              <a:rPr lang="en-US" sz="1800" dirty="0">
                <a:latin typeface="Arial" charset="0"/>
              </a:rPr>
              <a:t>, 1965</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idx="4294967295"/>
          </p:nvPr>
        </p:nvSpPr>
        <p:spPr>
          <a:xfrm>
            <a:off x="457200" y="0"/>
            <a:ext cx="8229600" cy="1139825"/>
          </a:xfrm>
        </p:spPr>
        <p:txBody>
          <a:bodyPr/>
          <a:lstStyle/>
          <a:p>
            <a:pPr eaLnBrk="1" hangingPunct="1"/>
            <a:r>
              <a:rPr lang="en-US" sz="4000">
                <a:latin typeface="Century Gothic" charset="0"/>
              </a:rPr>
              <a:t>Hernandez v. State of Texas,</a:t>
            </a:r>
            <a:r>
              <a:rPr lang="en-US">
                <a:latin typeface="Century Gothic" charset="0"/>
              </a:rPr>
              <a:t> </a:t>
            </a:r>
            <a:r>
              <a:rPr lang="en-US" sz="2400">
                <a:latin typeface="Century Gothic" charset="0"/>
              </a:rPr>
              <a:t>(1954)</a:t>
            </a:r>
          </a:p>
        </p:txBody>
      </p:sp>
      <p:sp>
        <p:nvSpPr>
          <p:cNvPr id="7171" name="Rectangle 3"/>
          <p:cNvSpPr>
            <a:spLocks noGrp="1" noChangeArrowheads="1"/>
          </p:cNvSpPr>
          <p:nvPr>
            <p:ph type="body" idx="4294967295"/>
          </p:nvPr>
        </p:nvSpPr>
        <p:spPr>
          <a:xfrm>
            <a:off x="990600" y="1295400"/>
            <a:ext cx="3048000" cy="2514600"/>
          </a:xfrm>
        </p:spPr>
        <p:txBody>
          <a:bodyPr/>
          <a:lstStyle/>
          <a:p>
            <a:pPr algn="r" eaLnBrk="1" hangingPunct="1"/>
            <a:r>
              <a:rPr lang="en-US" sz="2000" dirty="0">
                <a:latin typeface="Century Gothic" charset="0"/>
              </a:rPr>
              <a:t>Pete Hernandez found guilty of murder by an all white jury in Texas</a:t>
            </a:r>
          </a:p>
          <a:p>
            <a:pPr algn="r" eaLnBrk="1" hangingPunct="1"/>
            <a:r>
              <a:rPr lang="en-US" sz="2000" dirty="0">
                <a:latin typeface="Century Gothic" charset="0"/>
              </a:rPr>
              <a:t>The county in which he was tried had not seated a Mexican-American in 25 </a:t>
            </a:r>
            <a:r>
              <a:rPr lang="en-US" sz="2000" dirty="0" smtClean="0">
                <a:latin typeface="Century Gothic" charset="0"/>
              </a:rPr>
              <a:t>years</a:t>
            </a:r>
            <a:endParaRPr lang="en-US" sz="2000" dirty="0">
              <a:latin typeface="Century Gothic" charset="0"/>
            </a:endParaRPr>
          </a:p>
        </p:txBody>
      </p:sp>
      <p:pic>
        <p:nvPicPr>
          <p:cNvPr id="2" name="Picture 1"/>
          <p:cNvPicPr>
            <a:picLocks noChangeAspect="1"/>
          </p:cNvPicPr>
          <p:nvPr/>
        </p:nvPicPr>
        <p:blipFill>
          <a:blip r:embed="rId3"/>
          <a:stretch>
            <a:fillRect/>
          </a:stretch>
        </p:blipFill>
        <p:spPr>
          <a:xfrm>
            <a:off x="4343400" y="1371600"/>
            <a:ext cx="3200400" cy="3200400"/>
          </a:xfrm>
          <a:prstGeom prst="rect">
            <a:avLst/>
          </a:prstGeom>
        </p:spPr>
      </p:pic>
      <p:pic>
        <p:nvPicPr>
          <p:cNvPr id="6" name="Picture 5" descr="3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0571" y="4419600"/>
            <a:ext cx="3200400" cy="1800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5181600" y="4644118"/>
            <a:ext cx="2438400" cy="1815882"/>
          </a:xfrm>
          <a:prstGeom prst="rect">
            <a:avLst/>
          </a:prstGeom>
          <a:noFill/>
        </p:spPr>
        <p:txBody>
          <a:bodyPr wrap="square" rtlCol="0">
            <a:spAutoFit/>
          </a:bodyPr>
          <a:lstStyle/>
          <a:p>
            <a:r>
              <a:rPr lang="en-US" sz="1600" dirty="0" err="1" smtClean="0"/>
              <a:t>Yick</a:t>
            </a:r>
            <a:r>
              <a:rPr lang="en-US" sz="1600" dirty="0" smtClean="0"/>
              <a:t> Wo v. Hopkins (1886) became one of the sleeper cases of the late 19</a:t>
            </a:r>
            <a:r>
              <a:rPr lang="en-US" sz="1600" baseline="30000" dirty="0" smtClean="0"/>
              <a:t>th</a:t>
            </a:r>
            <a:r>
              <a:rPr lang="en-US" sz="1600" dirty="0" smtClean="0"/>
              <a:t>-century; left: </a:t>
            </a:r>
            <a:r>
              <a:rPr lang="en-US" sz="1600" dirty="0" err="1" smtClean="0"/>
              <a:t>Yick</a:t>
            </a:r>
            <a:r>
              <a:rPr lang="en-US" sz="1600" dirty="0" smtClean="0"/>
              <a:t> Wo elementary school in San Francisco </a:t>
            </a:r>
            <a:endParaRPr lang="en-US" sz="16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533400"/>
            <a:ext cx="8229600" cy="1139825"/>
          </a:xfrm>
        </p:spPr>
        <p:txBody>
          <a:bodyPr/>
          <a:lstStyle/>
          <a:p>
            <a:pPr eaLnBrk="1" hangingPunct="1"/>
            <a:r>
              <a:rPr lang="en-US" sz="4000">
                <a:latin typeface="Century Gothic" charset="0"/>
              </a:rPr>
              <a:t>Brown versus Board of Education, 1954 </a:t>
            </a:r>
          </a:p>
        </p:txBody>
      </p:sp>
      <p:pic>
        <p:nvPicPr>
          <p:cNvPr id="4" name="Picture 3"/>
          <p:cNvPicPr>
            <a:picLocks noChangeAspect="1"/>
          </p:cNvPicPr>
          <p:nvPr/>
        </p:nvPicPr>
        <p:blipFill>
          <a:blip r:embed="rId3"/>
          <a:stretch>
            <a:fillRect/>
          </a:stretch>
        </p:blipFill>
        <p:spPr>
          <a:xfrm>
            <a:off x="1447800" y="2057400"/>
            <a:ext cx="5943600" cy="4274506"/>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4"/>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838200" y="914400"/>
            <a:ext cx="2781300" cy="3768725"/>
          </a:xfrm>
          <a:noFill/>
        </p:spPr>
      </p:pic>
      <p:pic>
        <p:nvPicPr>
          <p:cNvPr id="10244" name="Picture 6"/>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3276600" y="1600200"/>
            <a:ext cx="3238500" cy="2339975"/>
          </a:xfr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atin typeface="Century Gothic" charset="0"/>
              </a:rPr>
              <a:t>The Baby Boom . . . </a:t>
            </a:r>
          </a:p>
        </p:txBody>
      </p:sp>
      <p:pic>
        <p:nvPicPr>
          <p:cNvPr id="11268" name="Picture 7" descr="1960_class"/>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1905000" y="1828800"/>
            <a:ext cx="4953000" cy="3603625"/>
          </a:xfr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ext Box 6"/>
          <p:cNvSpPr txBox="1">
            <a:spLocks noChangeArrowheads="1"/>
          </p:cNvSpPr>
          <p:nvPr/>
        </p:nvSpPr>
        <p:spPr bwMode="auto">
          <a:xfrm>
            <a:off x="5562600" y="4495800"/>
            <a:ext cx="2590800" cy="1603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entury Gothic" charset="0"/>
                <a:ea typeface="ＭＳ Ｐゴシック" charset="0"/>
              </a:defRPr>
            </a:lvl1pPr>
            <a:lvl2pPr>
              <a:defRPr sz="2800">
                <a:solidFill>
                  <a:schemeClr val="tx1"/>
                </a:solidFill>
                <a:latin typeface="Century Gothic" charset="0"/>
                <a:ea typeface="ＭＳ Ｐゴシック" charset="0"/>
              </a:defRPr>
            </a:lvl2pPr>
            <a:lvl3pPr>
              <a:defRPr sz="2400">
                <a:solidFill>
                  <a:schemeClr val="tx1"/>
                </a:solidFill>
                <a:latin typeface="Century Gothic" charset="0"/>
                <a:ea typeface="ＭＳ Ｐゴシック" charset="0"/>
              </a:defRPr>
            </a:lvl3pPr>
            <a:lvl4pPr>
              <a:defRPr sz="2000">
                <a:solidFill>
                  <a:schemeClr val="tx1"/>
                </a:solidFill>
                <a:latin typeface="Century Gothic" charset="0"/>
                <a:ea typeface="ＭＳ Ｐゴシック" charset="0"/>
              </a:defRPr>
            </a:lvl4pPr>
            <a:lvl5pPr>
              <a:defRPr sz="2000">
                <a:solidFill>
                  <a:schemeClr val="tx1"/>
                </a:solidFill>
                <a:latin typeface="Century Gothic" charset="0"/>
                <a:ea typeface="ＭＳ Ｐゴシック" charset="0"/>
              </a:defRPr>
            </a:lvl5pPr>
            <a:lvl6pPr eaLnBrk="0" hangingPunct="0">
              <a:defRPr sz="2000">
                <a:solidFill>
                  <a:schemeClr val="tx1"/>
                </a:solidFill>
                <a:latin typeface="Century Gothic" charset="0"/>
                <a:ea typeface="ＭＳ Ｐゴシック" charset="0"/>
              </a:defRPr>
            </a:lvl6pPr>
            <a:lvl7pPr eaLnBrk="0" hangingPunct="0">
              <a:defRPr sz="2000">
                <a:solidFill>
                  <a:schemeClr val="tx1"/>
                </a:solidFill>
                <a:latin typeface="Century Gothic" charset="0"/>
                <a:ea typeface="ＭＳ Ｐゴシック" charset="0"/>
              </a:defRPr>
            </a:lvl7pPr>
            <a:lvl8pPr eaLnBrk="0" hangingPunct="0">
              <a:defRPr sz="2000">
                <a:solidFill>
                  <a:schemeClr val="tx1"/>
                </a:solidFill>
                <a:latin typeface="Century Gothic" charset="0"/>
                <a:ea typeface="ＭＳ Ｐゴシック" charset="0"/>
              </a:defRPr>
            </a:lvl8pPr>
            <a:lvl9pPr eaLnBrk="0" hangingPunct="0">
              <a:defRPr sz="2000">
                <a:solidFill>
                  <a:schemeClr val="tx1"/>
                </a:solidFill>
                <a:latin typeface="Century Gothic" charset="0"/>
                <a:ea typeface="ＭＳ Ｐゴシック" charset="0"/>
              </a:defRPr>
            </a:lvl9pPr>
          </a:lstStyle>
          <a:p>
            <a:pPr>
              <a:spcBef>
                <a:spcPct val="50000"/>
              </a:spcBef>
            </a:pPr>
            <a:r>
              <a:rPr lang="en-US" sz="1800">
                <a:latin typeface="Arial" charset="0"/>
              </a:rPr>
              <a:t>“This crusade has to be for more than a hamburger.” </a:t>
            </a:r>
          </a:p>
          <a:p>
            <a:pPr>
              <a:spcBef>
                <a:spcPct val="50000"/>
              </a:spcBef>
            </a:pPr>
            <a:r>
              <a:rPr lang="en-US" sz="1800">
                <a:latin typeface="Arial" charset="0"/>
              </a:rPr>
              <a:t> -- Ella Baker of the SCLC</a:t>
            </a:r>
          </a:p>
        </p:txBody>
      </p:sp>
      <p:sp>
        <p:nvSpPr>
          <p:cNvPr id="12292" name="Rectangle 7"/>
          <p:cNvSpPr>
            <a:spLocks noGrp="1" noChangeArrowheads="1"/>
          </p:cNvSpPr>
          <p:nvPr>
            <p:ph type="title"/>
          </p:nvPr>
        </p:nvSpPr>
        <p:spPr>
          <a:xfrm>
            <a:off x="762000" y="304800"/>
            <a:ext cx="7772400" cy="1143000"/>
          </a:xfrm>
        </p:spPr>
        <p:txBody>
          <a:bodyPr/>
          <a:lstStyle/>
          <a:p>
            <a:pPr algn="l" eaLnBrk="1" hangingPunct="1"/>
            <a:r>
              <a:rPr lang="en-US" sz="3200" dirty="0">
                <a:latin typeface="Century Gothic" charset="0"/>
              </a:rPr>
              <a:t>Civil Rights Organizations in the early 1960s</a:t>
            </a:r>
          </a:p>
        </p:txBody>
      </p:sp>
      <p:sp>
        <p:nvSpPr>
          <p:cNvPr id="12293" name="Rectangle 8"/>
          <p:cNvSpPr>
            <a:spLocks noGrp="1" noChangeArrowheads="1"/>
          </p:cNvSpPr>
          <p:nvPr>
            <p:ph type="body" sz="half" idx="1"/>
          </p:nvPr>
        </p:nvSpPr>
        <p:spPr>
          <a:xfrm>
            <a:off x="990600" y="1565275"/>
            <a:ext cx="4038600" cy="4530725"/>
          </a:xfrm>
        </p:spPr>
        <p:txBody>
          <a:bodyPr/>
          <a:lstStyle/>
          <a:p>
            <a:pPr algn="r" eaLnBrk="1" hangingPunct="1"/>
            <a:r>
              <a:rPr lang="en-US" sz="2400" dirty="0">
                <a:latin typeface="Century Gothic" charset="0"/>
              </a:rPr>
              <a:t>National Association for the Advancement of Colored People (NAACP)</a:t>
            </a:r>
          </a:p>
          <a:p>
            <a:pPr algn="r" eaLnBrk="1" hangingPunct="1"/>
            <a:r>
              <a:rPr lang="en-US" sz="2400" dirty="0">
                <a:latin typeface="Century Gothic" charset="0"/>
              </a:rPr>
              <a:t>The Congress of Racial Equality (CORE)</a:t>
            </a:r>
          </a:p>
          <a:p>
            <a:pPr algn="r" eaLnBrk="1" hangingPunct="1"/>
            <a:r>
              <a:rPr lang="en-US" sz="2400" dirty="0">
                <a:latin typeface="Century Gothic" charset="0"/>
              </a:rPr>
              <a:t>The Southern Christian Leadership Conference (SCLC)</a:t>
            </a:r>
          </a:p>
        </p:txBody>
      </p:sp>
      <p:pic>
        <p:nvPicPr>
          <p:cNvPr id="2" name="Picture 1"/>
          <p:cNvPicPr>
            <a:picLocks noChangeAspect="1"/>
          </p:cNvPicPr>
          <p:nvPr/>
        </p:nvPicPr>
        <p:blipFill>
          <a:blip r:embed="rId3"/>
          <a:stretch>
            <a:fillRect/>
          </a:stretch>
        </p:blipFill>
        <p:spPr>
          <a:xfrm>
            <a:off x="5257800" y="1219200"/>
            <a:ext cx="2497475" cy="312420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courses">
  <a:themeElements>
    <a:clrScheme name="cours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courses">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ours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ours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ours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ours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ours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ours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ours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117c</Template>
  <TotalTime>1884</TotalTime>
  <Words>939</Words>
  <Application>Microsoft Macintosh PowerPoint</Application>
  <PresentationFormat>On-screen Show (4:3)</PresentationFormat>
  <Paragraphs>136</Paragraphs>
  <Slides>43</Slides>
  <Notes>38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Century Gothic</vt:lpstr>
      <vt:lpstr>MS PGothic</vt:lpstr>
      <vt:lpstr>ＭＳ Ｐゴシック</vt:lpstr>
      <vt:lpstr>Verdana</vt:lpstr>
      <vt:lpstr>courses</vt:lpstr>
      <vt:lpstr>Greensboro, February 1960</vt:lpstr>
      <vt:lpstr>The 14th Amendment of the United States Constitution, 1868</vt:lpstr>
      <vt:lpstr>The Civil Rights Act of 1875</vt:lpstr>
      <vt:lpstr>PowerPoint Presentation</vt:lpstr>
      <vt:lpstr>Hernandez v. State of Texas, (1954)</vt:lpstr>
      <vt:lpstr>Brown versus Board of Education, 1954 </vt:lpstr>
      <vt:lpstr>PowerPoint Presentation</vt:lpstr>
      <vt:lpstr>The Baby Boom . . . </vt:lpstr>
      <vt:lpstr>Civil Rights Organizations in the early 1960s</vt:lpstr>
      <vt:lpstr>PowerPoint Presentation</vt:lpstr>
      <vt:lpstr>Voter registration in Mississippi, 1962</vt:lpstr>
      <vt:lpstr>1960 anti-HUAC riots in San Francisco</vt:lpstr>
      <vt:lpstr>The Port Huron Statement of SDS, 1962</vt:lpstr>
      <vt:lpstr>The Bay of Pigs invasion, 1961; Cuban Missile Crisis, 1962</vt:lpstr>
      <vt:lpstr>King’s civil rights strategy</vt:lpstr>
      <vt:lpstr>August 28, 1963:  The March on Washington</vt:lpstr>
      <vt:lpstr>PowerPoint Presentation</vt:lpstr>
      <vt:lpstr>PowerPoint Presentation</vt:lpstr>
      <vt:lpstr>the civil rights act of 1964</vt:lpstr>
      <vt:lpstr>Mississippi Summer, 1964</vt:lpstr>
      <vt:lpstr>Mississippi Summer, 1964</vt:lpstr>
      <vt:lpstr>The 1964 Democratic Convention Compromise</vt:lpstr>
      <vt:lpstr>Malcolm X</vt:lpstr>
      <vt:lpstr>PowerPoint Presentation</vt:lpstr>
      <vt:lpstr>PowerPoint Presentation</vt:lpstr>
      <vt:lpstr>The Ed Sullivan Show, 1948-1971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Arizona Senator  Barry Goldwater</vt:lpstr>
      <vt:lpstr>Little Rock High School Crisis Arkansas, 1957</vt:lpstr>
      <vt:lpstr>PowerPoint Presentation</vt:lpstr>
      <vt:lpstr>PowerPoint Presentation</vt:lpstr>
      <vt:lpstr>Architects of the Vietnam War</vt:lpstr>
      <vt:lpstr>Article 1, Section 8, paragraph 11 of the United States Constitution</vt:lpstr>
      <vt:lpstr>Gulf of Tonkin Resolution August 7, 1964</vt:lpstr>
      <vt:lpstr>Lyndon Johnson (D)  vs. Barry Goldwater (R), 1964</vt:lpstr>
      <vt:lpstr>The Voting Rights Act of 1965</vt:lpstr>
    </vt:vector>
  </TitlesOfParts>
  <Company/>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Greensboro, February 1960</dc:title>
  <dc:creator>Matthew Lasar</dc:creator>
  <cp:lastModifiedBy>Matthew Lasar</cp:lastModifiedBy>
  <cp:revision>188</cp:revision>
  <dcterms:created xsi:type="dcterms:W3CDTF">2003-05-19T01:28:46Z</dcterms:created>
  <dcterms:modified xsi:type="dcterms:W3CDTF">2017-11-17T18:03:04Z</dcterms:modified>
</cp:coreProperties>
</file>